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6"/>
  </p:notesMasterIdLst>
  <p:sldIdLst>
    <p:sldId id="309" r:id="rId5"/>
    <p:sldId id="310"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11" r:id="rId36"/>
    <p:sldId id="288" r:id="rId37"/>
    <p:sldId id="289" r:id="rId38"/>
    <p:sldId id="312" r:id="rId39"/>
    <p:sldId id="296" r:id="rId40"/>
    <p:sldId id="292" r:id="rId41"/>
    <p:sldId id="293" r:id="rId42"/>
    <p:sldId id="294" r:id="rId43"/>
    <p:sldId id="295" r:id="rId44"/>
    <p:sldId id="300"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cD81r9NwD3ynA27ktFStkS8zjO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lise Dennis" initials="" lastIdx="1" clrIdx="0"/>
  <p:cmAuthor id="1" name="Mai Skovgaard"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1409"/>
    <a:srgbClr val="FA8F8A"/>
    <a:srgbClr val="419CD2"/>
    <a:srgbClr val="51A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5452F-2F53-44B9-8200-3FD75CF08C14}" v="1" dt="2021-12-15T01:18:14.200"/>
    <p1510:client id="{8193D3BE-C2BF-4825-A8DA-D72D81BABD74}" v="52" dt="2021-12-14T18:42:17.096"/>
  </p1510:revLst>
</p1510:revInfo>
</file>

<file path=ppt/tableStyles.xml><?xml version="1.0" encoding="utf-8"?>
<a:tblStyleLst xmlns:a="http://schemas.openxmlformats.org/drawingml/2006/main" def="{B13A7E07-249A-4CE3-BF6D-BAD963A84E5D}">
  <a:tblStyle styleId="{B13A7E07-249A-4CE3-BF6D-BAD963A84E5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87" autoAdjust="0"/>
    <p:restoredTop sz="94660"/>
  </p:normalViewPr>
  <p:slideViewPr>
    <p:cSldViewPr snapToGrid="0">
      <p:cViewPr varScale="1">
        <p:scale>
          <a:sx n="71" d="100"/>
          <a:sy n="71" d="100"/>
        </p:scale>
        <p:origin x="78"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55"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56" Type="http://schemas.openxmlformats.org/officeDocument/2006/relationships/commentAuthors" Target="commen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Harris" userId="c0df2758-d740-4b7f-88ff-8072a1e73049" providerId="ADAL" clId="{0BF5452F-2F53-44B9-8200-3FD75CF08C14}"/>
    <pc:docChg chg="undo custSel addSld delSld modSld sldOrd">
      <pc:chgData name="Sian Harris" userId="c0df2758-d740-4b7f-88ff-8072a1e73049" providerId="ADAL" clId="{0BF5452F-2F53-44B9-8200-3FD75CF08C14}" dt="2021-12-15T01:25:48.141" v="204" actId="20577"/>
      <pc:docMkLst>
        <pc:docMk/>
      </pc:docMkLst>
      <pc:sldChg chg="modSp mod">
        <pc:chgData name="Sian Harris" userId="c0df2758-d740-4b7f-88ff-8072a1e73049" providerId="ADAL" clId="{0BF5452F-2F53-44B9-8200-3FD75CF08C14}" dt="2021-12-15T01:23:23.368" v="203" actId="1076"/>
        <pc:sldMkLst>
          <pc:docMk/>
          <pc:sldMk cId="0" sldId="258"/>
        </pc:sldMkLst>
        <pc:spChg chg="mod">
          <ac:chgData name="Sian Harris" userId="c0df2758-d740-4b7f-88ff-8072a1e73049" providerId="ADAL" clId="{0BF5452F-2F53-44B9-8200-3FD75CF08C14}" dt="2021-12-15T01:19:22.986" v="117" actId="20577"/>
          <ac:spMkLst>
            <pc:docMk/>
            <pc:sldMk cId="0" sldId="258"/>
            <ac:spMk id="11" creationId="{E3761EC4-104F-485E-ACA4-0274F9DBE405}"/>
          </ac:spMkLst>
        </pc:spChg>
        <pc:spChg chg="mod">
          <ac:chgData name="Sian Harris" userId="c0df2758-d740-4b7f-88ff-8072a1e73049" providerId="ADAL" clId="{0BF5452F-2F53-44B9-8200-3FD75CF08C14}" dt="2021-12-15T01:23:23.368" v="203" actId="1076"/>
          <ac:spMkLst>
            <pc:docMk/>
            <pc:sldMk cId="0" sldId="258"/>
            <ac:spMk id="186" creationId="{00000000-0000-0000-0000-000000000000}"/>
          </ac:spMkLst>
        </pc:spChg>
      </pc:sldChg>
      <pc:sldChg chg="modSp mod">
        <pc:chgData name="Sian Harris" userId="c0df2758-d740-4b7f-88ff-8072a1e73049" providerId="ADAL" clId="{0BF5452F-2F53-44B9-8200-3FD75CF08C14}" dt="2021-12-15T01:19:27.622" v="119" actId="20577"/>
        <pc:sldMkLst>
          <pc:docMk/>
          <pc:sldMk cId="0" sldId="259"/>
        </pc:sldMkLst>
        <pc:spChg chg="mod">
          <ac:chgData name="Sian Harris" userId="c0df2758-d740-4b7f-88ff-8072a1e73049" providerId="ADAL" clId="{0BF5452F-2F53-44B9-8200-3FD75CF08C14}" dt="2021-12-15T01:19:27.622" v="119" actId="20577"/>
          <ac:spMkLst>
            <pc:docMk/>
            <pc:sldMk cId="0" sldId="259"/>
            <ac:spMk id="12" creationId="{D6AFF2F3-6D4B-43CC-89CE-E31095A1C16D}"/>
          </ac:spMkLst>
        </pc:spChg>
      </pc:sldChg>
      <pc:sldChg chg="modSp mod">
        <pc:chgData name="Sian Harris" userId="c0df2758-d740-4b7f-88ff-8072a1e73049" providerId="ADAL" clId="{0BF5452F-2F53-44B9-8200-3FD75CF08C14}" dt="2021-12-15T01:19:33.106" v="121" actId="20577"/>
        <pc:sldMkLst>
          <pc:docMk/>
          <pc:sldMk cId="0" sldId="260"/>
        </pc:sldMkLst>
        <pc:spChg chg="mod">
          <ac:chgData name="Sian Harris" userId="c0df2758-d740-4b7f-88ff-8072a1e73049" providerId="ADAL" clId="{0BF5452F-2F53-44B9-8200-3FD75CF08C14}" dt="2021-12-15T01:19:33.106" v="121" actId="20577"/>
          <ac:spMkLst>
            <pc:docMk/>
            <pc:sldMk cId="0" sldId="260"/>
            <ac:spMk id="12" creationId="{DD88E724-EDB8-456C-8D61-E003B45B83A1}"/>
          </ac:spMkLst>
        </pc:spChg>
      </pc:sldChg>
      <pc:sldChg chg="modSp mod">
        <pc:chgData name="Sian Harris" userId="c0df2758-d740-4b7f-88ff-8072a1e73049" providerId="ADAL" clId="{0BF5452F-2F53-44B9-8200-3FD75CF08C14}" dt="2021-12-15T01:19:37.482" v="123" actId="20577"/>
        <pc:sldMkLst>
          <pc:docMk/>
          <pc:sldMk cId="0" sldId="261"/>
        </pc:sldMkLst>
        <pc:spChg chg="mod">
          <ac:chgData name="Sian Harris" userId="c0df2758-d740-4b7f-88ff-8072a1e73049" providerId="ADAL" clId="{0BF5452F-2F53-44B9-8200-3FD75CF08C14}" dt="2021-12-15T01:19:37.482" v="123" actId="20577"/>
          <ac:spMkLst>
            <pc:docMk/>
            <pc:sldMk cId="0" sldId="261"/>
            <ac:spMk id="12" creationId="{EFA48BCB-5867-4941-B1E8-A3848C835D1C}"/>
          </ac:spMkLst>
        </pc:spChg>
      </pc:sldChg>
      <pc:sldChg chg="modSp mod">
        <pc:chgData name="Sian Harris" userId="c0df2758-d740-4b7f-88ff-8072a1e73049" providerId="ADAL" clId="{0BF5452F-2F53-44B9-8200-3FD75CF08C14}" dt="2021-12-15T01:19:43.683" v="127" actId="20577"/>
        <pc:sldMkLst>
          <pc:docMk/>
          <pc:sldMk cId="0" sldId="262"/>
        </pc:sldMkLst>
        <pc:spChg chg="mod">
          <ac:chgData name="Sian Harris" userId="c0df2758-d740-4b7f-88ff-8072a1e73049" providerId="ADAL" clId="{0BF5452F-2F53-44B9-8200-3FD75CF08C14}" dt="2021-12-15T01:19:43.683" v="127" actId="20577"/>
          <ac:spMkLst>
            <pc:docMk/>
            <pc:sldMk cId="0" sldId="262"/>
            <ac:spMk id="12" creationId="{C966E7C4-63A0-4A22-A905-168BE8F9C78F}"/>
          </ac:spMkLst>
        </pc:spChg>
      </pc:sldChg>
      <pc:sldChg chg="modSp mod">
        <pc:chgData name="Sian Harris" userId="c0df2758-d740-4b7f-88ff-8072a1e73049" providerId="ADAL" clId="{0BF5452F-2F53-44B9-8200-3FD75CF08C14}" dt="2021-12-15T01:19:48.380" v="129" actId="20577"/>
        <pc:sldMkLst>
          <pc:docMk/>
          <pc:sldMk cId="0" sldId="263"/>
        </pc:sldMkLst>
        <pc:spChg chg="mod">
          <ac:chgData name="Sian Harris" userId="c0df2758-d740-4b7f-88ff-8072a1e73049" providerId="ADAL" clId="{0BF5452F-2F53-44B9-8200-3FD75CF08C14}" dt="2021-12-15T01:19:48.380" v="129" actId="20577"/>
          <ac:spMkLst>
            <pc:docMk/>
            <pc:sldMk cId="0" sldId="263"/>
            <ac:spMk id="12" creationId="{90C103A2-B140-4F2C-BB3B-6ED1DDAB5477}"/>
          </ac:spMkLst>
        </pc:spChg>
      </pc:sldChg>
      <pc:sldChg chg="modSp mod">
        <pc:chgData name="Sian Harris" userId="c0df2758-d740-4b7f-88ff-8072a1e73049" providerId="ADAL" clId="{0BF5452F-2F53-44B9-8200-3FD75CF08C14}" dt="2021-12-15T01:19:51.772" v="131" actId="20577"/>
        <pc:sldMkLst>
          <pc:docMk/>
          <pc:sldMk cId="0" sldId="264"/>
        </pc:sldMkLst>
        <pc:spChg chg="mod">
          <ac:chgData name="Sian Harris" userId="c0df2758-d740-4b7f-88ff-8072a1e73049" providerId="ADAL" clId="{0BF5452F-2F53-44B9-8200-3FD75CF08C14}" dt="2021-12-15T01:19:51.772" v="131" actId="20577"/>
          <ac:spMkLst>
            <pc:docMk/>
            <pc:sldMk cId="0" sldId="264"/>
            <ac:spMk id="12" creationId="{97C61E12-6006-4FC1-A031-3EFCAF2373EE}"/>
          </ac:spMkLst>
        </pc:spChg>
      </pc:sldChg>
      <pc:sldChg chg="modSp mod">
        <pc:chgData name="Sian Harris" userId="c0df2758-d740-4b7f-88ff-8072a1e73049" providerId="ADAL" clId="{0BF5452F-2F53-44B9-8200-3FD75CF08C14}" dt="2021-12-15T01:19:56.970" v="134" actId="20577"/>
        <pc:sldMkLst>
          <pc:docMk/>
          <pc:sldMk cId="0" sldId="265"/>
        </pc:sldMkLst>
        <pc:spChg chg="mod">
          <ac:chgData name="Sian Harris" userId="c0df2758-d740-4b7f-88ff-8072a1e73049" providerId="ADAL" clId="{0BF5452F-2F53-44B9-8200-3FD75CF08C14}" dt="2021-12-15T01:19:56.970" v="134" actId="20577"/>
          <ac:spMkLst>
            <pc:docMk/>
            <pc:sldMk cId="0" sldId="265"/>
            <ac:spMk id="12" creationId="{6C7B8406-7FF5-4C69-A5B0-8F3462A4F4A5}"/>
          </ac:spMkLst>
        </pc:spChg>
      </pc:sldChg>
      <pc:sldChg chg="modSp mod">
        <pc:chgData name="Sian Harris" userId="c0df2758-d740-4b7f-88ff-8072a1e73049" providerId="ADAL" clId="{0BF5452F-2F53-44B9-8200-3FD75CF08C14}" dt="2021-12-15T01:20:01.964" v="137" actId="20577"/>
        <pc:sldMkLst>
          <pc:docMk/>
          <pc:sldMk cId="0" sldId="266"/>
        </pc:sldMkLst>
        <pc:spChg chg="mod">
          <ac:chgData name="Sian Harris" userId="c0df2758-d740-4b7f-88ff-8072a1e73049" providerId="ADAL" clId="{0BF5452F-2F53-44B9-8200-3FD75CF08C14}" dt="2021-12-15T01:20:01.964" v="137" actId="20577"/>
          <ac:spMkLst>
            <pc:docMk/>
            <pc:sldMk cId="0" sldId="266"/>
            <ac:spMk id="12" creationId="{63DB1C0E-234B-42DA-95D1-0521B17AE96D}"/>
          </ac:spMkLst>
        </pc:spChg>
      </pc:sldChg>
      <pc:sldChg chg="modSp mod">
        <pc:chgData name="Sian Harris" userId="c0df2758-d740-4b7f-88ff-8072a1e73049" providerId="ADAL" clId="{0BF5452F-2F53-44B9-8200-3FD75CF08C14}" dt="2021-12-15T01:20:06.293" v="140" actId="20577"/>
        <pc:sldMkLst>
          <pc:docMk/>
          <pc:sldMk cId="0" sldId="267"/>
        </pc:sldMkLst>
        <pc:spChg chg="mod">
          <ac:chgData name="Sian Harris" userId="c0df2758-d740-4b7f-88ff-8072a1e73049" providerId="ADAL" clId="{0BF5452F-2F53-44B9-8200-3FD75CF08C14}" dt="2021-12-15T01:20:06.293" v="140" actId="20577"/>
          <ac:spMkLst>
            <pc:docMk/>
            <pc:sldMk cId="0" sldId="267"/>
            <ac:spMk id="12" creationId="{02B83C55-9F15-4524-90B8-190B03A839FD}"/>
          </ac:spMkLst>
        </pc:spChg>
      </pc:sldChg>
      <pc:sldChg chg="modSp mod">
        <pc:chgData name="Sian Harris" userId="c0df2758-d740-4b7f-88ff-8072a1e73049" providerId="ADAL" clId="{0BF5452F-2F53-44B9-8200-3FD75CF08C14}" dt="2021-12-15T01:20:11.855" v="143" actId="20577"/>
        <pc:sldMkLst>
          <pc:docMk/>
          <pc:sldMk cId="0" sldId="268"/>
        </pc:sldMkLst>
        <pc:spChg chg="mod">
          <ac:chgData name="Sian Harris" userId="c0df2758-d740-4b7f-88ff-8072a1e73049" providerId="ADAL" clId="{0BF5452F-2F53-44B9-8200-3FD75CF08C14}" dt="2021-12-15T01:20:11.855" v="143" actId="20577"/>
          <ac:spMkLst>
            <pc:docMk/>
            <pc:sldMk cId="0" sldId="268"/>
            <ac:spMk id="12" creationId="{AC54257E-454F-4E31-8E0F-5CFEBB8AE2ED}"/>
          </ac:spMkLst>
        </pc:spChg>
      </pc:sldChg>
      <pc:sldChg chg="modSp mod">
        <pc:chgData name="Sian Harris" userId="c0df2758-d740-4b7f-88ff-8072a1e73049" providerId="ADAL" clId="{0BF5452F-2F53-44B9-8200-3FD75CF08C14}" dt="2021-12-15T01:20:16.032" v="146" actId="20577"/>
        <pc:sldMkLst>
          <pc:docMk/>
          <pc:sldMk cId="0" sldId="269"/>
        </pc:sldMkLst>
        <pc:spChg chg="mod">
          <ac:chgData name="Sian Harris" userId="c0df2758-d740-4b7f-88ff-8072a1e73049" providerId="ADAL" clId="{0BF5452F-2F53-44B9-8200-3FD75CF08C14}" dt="2021-12-15T01:20:16.032" v="146" actId="20577"/>
          <ac:spMkLst>
            <pc:docMk/>
            <pc:sldMk cId="0" sldId="269"/>
            <ac:spMk id="12" creationId="{1EF9AD7D-8997-40E1-A19F-78EEF93043FB}"/>
          </ac:spMkLst>
        </pc:spChg>
      </pc:sldChg>
      <pc:sldChg chg="modSp mod">
        <pc:chgData name="Sian Harris" userId="c0df2758-d740-4b7f-88ff-8072a1e73049" providerId="ADAL" clId="{0BF5452F-2F53-44B9-8200-3FD75CF08C14}" dt="2021-12-15T01:20:20.525" v="149" actId="20577"/>
        <pc:sldMkLst>
          <pc:docMk/>
          <pc:sldMk cId="0" sldId="270"/>
        </pc:sldMkLst>
        <pc:spChg chg="mod">
          <ac:chgData name="Sian Harris" userId="c0df2758-d740-4b7f-88ff-8072a1e73049" providerId="ADAL" clId="{0BF5452F-2F53-44B9-8200-3FD75CF08C14}" dt="2021-12-15T01:20:20.525" v="149" actId="20577"/>
          <ac:spMkLst>
            <pc:docMk/>
            <pc:sldMk cId="0" sldId="270"/>
            <ac:spMk id="12" creationId="{4B4E0CF7-0F9C-4402-B1AB-611C08B37509}"/>
          </ac:spMkLst>
        </pc:spChg>
      </pc:sldChg>
      <pc:sldChg chg="modSp mod">
        <pc:chgData name="Sian Harris" userId="c0df2758-d740-4b7f-88ff-8072a1e73049" providerId="ADAL" clId="{0BF5452F-2F53-44B9-8200-3FD75CF08C14}" dt="2021-12-15T01:20:28.311" v="152" actId="20577"/>
        <pc:sldMkLst>
          <pc:docMk/>
          <pc:sldMk cId="0" sldId="271"/>
        </pc:sldMkLst>
        <pc:spChg chg="mod">
          <ac:chgData name="Sian Harris" userId="c0df2758-d740-4b7f-88ff-8072a1e73049" providerId="ADAL" clId="{0BF5452F-2F53-44B9-8200-3FD75CF08C14}" dt="2021-12-15T01:20:28.311" v="152" actId="20577"/>
          <ac:spMkLst>
            <pc:docMk/>
            <pc:sldMk cId="0" sldId="271"/>
            <ac:spMk id="12" creationId="{ABD650F6-C05A-4225-9D54-FF842AE6D270}"/>
          </ac:spMkLst>
        </pc:spChg>
        <pc:spChg chg="mod">
          <ac:chgData name="Sian Harris" userId="c0df2758-d740-4b7f-88ff-8072a1e73049" providerId="ADAL" clId="{0BF5452F-2F53-44B9-8200-3FD75CF08C14}" dt="2021-12-15T01:04:55.666" v="1" actId="207"/>
          <ac:spMkLst>
            <pc:docMk/>
            <pc:sldMk cId="0" sldId="271"/>
            <ac:spMk id="380" creationId="{00000000-0000-0000-0000-000000000000}"/>
          </ac:spMkLst>
        </pc:spChg>
      </pc:sldChg>
      <pc:sldChg chg="modSp mod">
        <pc:chgData name="Sian Harris" userId="c0df2758-d740-4b7f-88ff-8072a1e73049" providerId="ADAL" clId="{0BF5452F-2F53-44B9-8200-3FD75CF08C14}" dt="2021-12-15T01:20:33.045" v="155" actId="20577"/>
        <pc:sldMkLst>
          <pc:docMk/>
          <pc:sldMk cId="0" sldId="272"/>
        </pc:sldMkLst>
        <pc:spChg chg="mod">
          <ac:chgData name="Sian Harris" userId="c0df2758-d740-4b7f-88ff-8072a1e73049" providerId="ADAL" clId="{0BF5452F-2F53-44B9-8200-3FD75CF08C14}" dt="2021-12-15T01:20:33.045" v="155" actId="20577"/>
          <ac:spMkLst>
            <pc:docMk/>
            <pc:sldMk cId="0" sldId="272"/>
            <ac:spMk id="12" creationId="{9C9B7739-D612-4EAB-A645-C0F45CDA3284}"/>
          </ac:spMkLst>
        </pc:spChg>
        <pc:spChg chg="mod">
          <ac:chgData name="Sian Harris" userId="c0df2758-d740-4b7f-88ff-8072a1e73049" providerId="ADAL" clId="{0BF5452F-2F53-44B9-8200-3FD75CF08C14}" dt="2021-12-15T01:05:13.088" v="3" actId="207"/>
          <ac:spMkLst>
            <pc:docMk/>
            <pc:sldMk cId="0" sldId="272"/>
            <ac:spMk id="387" creationId="{00000000-0000-0000-0000-000000000000}"/>
          </ac:spMkLst>
        </pc:spChg>
        <pc:spChg chg="mod">
          <ac:chgData name="Sian Harris" userId="c0df2758-d740-4b7f-88ff-8072a1e73049" providerId="ADAL" clId="{0BF5452F-2F53-44B9-8200-3FD75CF08C14}" dt="2021-12-15T01:05:19.221" v="4" actId="1076"/>
          <ac:spMkLst>
            <pc:docMk/>
            <pc:sldMk cId="0" sldId="272"/>
            <ac:spMk id="396" creationId="{00000000-0000-0000-0000-000000000000}"/>
          </ac:spMkLst>
        </pc:spChg>
      </pc:sldChg>
      <pc:sldChg chg="modSp mod">
        <pc:chgData name="Sian Harris" userId="c0df2758-d740-4b7f-88ff-8072a1e73049" providerId="ADAL" clId="{0BF5452F-2F53-44B9-8200-3FD75CF08C14}" dt="2021-12-15T01:20:38.749" v="158" actId="20577"/>
        <pc:sldMkLst>
          <pc:docMk/>
          <pc:sldMk cId="0" sldId="273"/>
        </pc:sldMkLst>
        <pc:spChg chg="mod">
          <ac:chgData name="Sian Harris" userId="c0df2758-d740-4b7f-88ff-8072a1e73049" providerId="ADAL" clId="{0BF5452F-2F53-44B9-8200-3FD75CF08C14}" dt="2021-12-15T01:20:38.749" v="158" actId="20577"/>
          <ac:spMkLst>
            <pc:docMk/>
            <pc:sldMk cId="0" sldId="273"/>
            <ac:spMk id="12" creationId="{031B1133-7489-4BC0-83B4-C79D53E854C8}"/>
          </ac:spMkLst>
        </pc:spChg>
        <pc:spChg chg="mod">
          <ac:chgData name="Sian Harris" userId="c0df2758-d740-4b7f-88ff-8072a1e73049" providerId="ADAL" clId="{0BF5452F-2F53-44B9-8200-3FD75CF08C14}" dt="2021-12-15T01:05:28.438" v="6" actId="207"/>
          <ac:spMkLst>
            <pc:docMk/>
            <pc:sldMk cId="0" sldId="273"/>
            <ac:spMk id="402" creationId="{00000000-0000-0000-0000-000000000000}"/>
          </ac:spMkLst>
        </pc:spChg>
        <pc:spChg chg="mod">
          <ac:chgData name="Sian Harris" userId="c0df2758-d740-4b7f-88ff-8072a1e73049" providerId="ADAL" clId="{0BF5452F-2F53-44B9-8200-3FD75CF08C14}" dt="2021-12-15T01:05:33.349" v="7" actId="1076"/>
          <ac:spMkLst>
            <pc:docMk/>
            <pc:sldMk cId="0" sldId="273"/>
            <ac:spMk id="411" creationId="{00000000-0000-0000-0000-000000000000}"/>
          </ac:spMkLst>
        </pc:spChg>
      </pc:sldChg>
      <pc:sldChg chg="modSp mod">
        <pc:chgData name="Sian Harris" userId="c0df2758-d740-4b7f-88ff-8072a1e73049" providerId="ADAL" clId="{0BF5452F-2F53-44B9-8200-3FD75CF08C14}" dt="2021-12-15T01:20:43.588" v="161" actId="20577"/>
        <pc:sldMkLst>
          <pc:docMk/>
          <pc:sldMk cId="0" sldId="274"/>
        </pc:sldMkLst>
        <pc:spChg chg="mod">
          <ac:chgData name="Sian Harris" userId="c0df2758-d740-4b7f-88ff-8072a1e73049" providerId="ADAL" clId="{0BF5452F-2F53-44B9-8200-3FD75CF08C14}" dt="2021-12-15T01:20:43.588" v="161" actId="20577"/>
          <ac:spMkLst>
            <pc:docMk/>
            <pc:sldMk cId="0" sldId="274"/>
            <ac:spMk id="12" creationId="{9B50039C-1FA3-485E-9F90-5AC49859227F}"/>
          </ac:spMkLst>
        </pc:spChg>
        <pc:spChg chg="mod">
          <ac:chgData name="Sian Harris" userId="c0df2758-d740-4b7f-88ff-8072a1e73049" providerId="ADAL" clId="{0BF5452F-2F53-44B9-8200-3FD75CF08C14}" dt="2021-12-15T01:05:54.254" v="11" actId="207"/>
          <ac:spMkLst>
            <pc:docMk/>
            <pc:sldMk cId="0" sldId="274"/>
            <ac:spMk id="417" creationId="{00000000-0000-0000-0000-000000000000}"/>
          </ac:spMkLst>
        </pc:spChg>
        <pc:spChg chg="mod">
          <ac:chgData name="Sian Harris" userId="c0df2758-d740-4b7f-88ff-8072a1e73049" providerId="ADAL" clId="{0BF5452F-2F53-44B9-8200-3FD75CF08C14}" dt="2021-12-15T01:05:50.556" v="10" actId="1076"/>
          <ac:spMkLst>
            <pc:docMk/>
            <pc:sldMk cId="0" sldId="274"/>
            <ac:spMk id="426" creationId="{00000000-0000-0000-0000-000000000000}"/>
          </ac:spMkLst>
        </pc:spChg>
      </pc:sldChg>
      <pc:sldChg chg="modSp mod">
        <pc:chgData name="Sian Harris" userId="c0df2758-d740-4b7f-88ff-8072a1e73049" providerId="ADAL" clId="{0BF5452F-2F53-44B9-8200-3FD75CF08C14}" dt="2021-12-15T01:20:48.479" v="162" actId="20577"/>
        <pc:sldMkLst>
          <pc:docMk/>
          <pc:sldMk cId="0" sldId="275"/>
        </pc:sldMkLst>
        <pc:spChg chg="mod">
          <ac:chgData name="Sian Harris" userId="c0df2758-d740-4b7f-88ff-8072a1e73049" providerId="ADAL" clId="{0BF5452F-2F53-44B9-8200-3FD75CF08C14}" dt="2021-12-15T01:20:48.479" v="162" actId="20577"/>
          <ac:spMkLst>
            <pc:docMk/>
            <pc:sldMk cId="0" sldId="275"/>
            <ac:spMk id="12" creationId="{68BCF818-0A61-434B-80AC-127471501C70}"/>
          </ac:spMkLst>
        </pc:spChg>
        <pc:spChg chg="mod">
          <ac:chgData name="Sian Harris" userId="c0df2758-d740-4b7f-88ff-8072a1e73049" providerId="ADAL" clId="{0BF5452F-2F53-44B9-8200-3FD75CF08C14}" dt="2021-12-15T01:06:12.245" v="15" actId="207"/>
          <ac:spMkLst>
            <pc:docMk/>
            <pc:sldMk cId="0" sldId="275"/>
            <ac:spMk id="432" creationId="{00000000-0000-0000-0000-000000000000}"/>
          </ac:spMkLst>
        </pc:spChg>
        <pc:spChg chg="mod">
          <ac:chgData name="Sian Harris" userId="c0df2758-d740-4b7f-88ff-8072a1e73049" providerId="ADAL" clId="{0BF5452F-2F53-44B9-8200-3FD75CF08C14}" dt="2021-12-15T01:06:09.519" v="14" actId="20577"/>
          <ac:spMkLst>
            <pc:docMk/>
            <pc:sldMk cId="0" sldId="275"/>
            <ac:spMk id="441" creationId="{00000000-0000-0000-0000-000000000000}"/>
          </ac:spMkLst>
        </pc:spChg>
      </pc:sldChg>
      <pc:sldChg chg="modSp mod">
        <pc:chgData name="Sian Harris" userId="c0df2758-d740-4b7f-88ff-8072a1e73049" providerId="ADAL" clId="{0BF5452F-2F53-44B9-8200-3FD75CF08C14}" dt="2021-12-15T01:20:52.185" v="163" actId="20577"/>
        <pc:sldMkLst>
          <pc:docMk/>
          <pc:sldMk cId="0" sldId="276"/>
        </pc:sldMkLst>
        <pc:spChg chg="mod">
          <ac:chgData name="Sian Harris" userId="c0df2758-d740-4b7f-88ff-8072a1e73049" providerId="ADAL" clId="{0BF5452F-2F53-44B9-8200-3FD75CF08C14}" dt="2021-12-15T01:20:52.185" v="163" actId="20577"/>
          <ac:spMkLst>
            <pc:docMk/>
            <pc:sldMk cId="0" sldId="276"/>
            <ac:spMk id="12" creationId="{77F69162-2FC2-45FA-ACE0-7D6757FE212D}"/>
          </ac:spMkLst>
        </pc:spChg>
        <pc:spChg chg="mod">
          <ac:chgData name="Sian Harris" userId="c0df2758-d740-4b7f-88ff-8072a1e73049" providerId="ADAL" clId="{0BF5452F-2F53-44B9-8200-3FD75CF08C14}" dt="2021-12-15T01:06:27.533" v="18" actId="207"/>
          <ac:spMkLst>
            <pc:docMk/>
            <pc:sldMk cId="0" sldId="276"/>
            <ac:spMk id="447" creationId="{00000000-0000-0000-0000-000000000000}"/>
          </ac:spMkLst>
        </pc:spChg>
        <pc:spChg chg="mod">
          <ac:chgData name="Sian Harris" userId="c0df2758-d740-4b7f-88ff-8072a1e73049" providerId="ADAL" clId="{0BF5452F-2F53-44B9-8200-3FD75CF08C14}" dt="2021-12-15T01:06:25.268" v="17" actId="1076"/>
          <ac:spMkLst>
            <pc:docMk/>
            <pc:sldMk cId="0" sldId="276"/>
            <ac:spMk id="456" creationId="{00000000-0000-0000-0000-000000000000}"/>
          </ac:spMkLst>
        </pc:spChg>
      </pc:sldChg>
      <pc:sldChg chg="modSp mod">
        <pc:chgData name="Sian Harris" userId="c0df2758-d740-4b7f-88ff-8072a1e73049" providerId="ADAL" clId="{0BF5452F-2F53-44B9-8200-3FD75CF08C14}" dt="2021-12-15T01:20:55.684" v="164" actId="20577"/>
        <pc:sldMkLst>
          <pc:docMk/>
          <pc:sldMk cId="0" sldId="277"/>
        </pc:sldMkLst>
        <pc:spChg chg="mod">
          <ac:chgData name="Sian Harris" userId="c0df2758-d740-4b7f-88ff-8072a1e73049" providerId="ADAL" clId="{0BF5452F-2F53-44B9-8200-3FD75CF08C14}" dt="2021-12-15T01:20:55.684" v="164" actId="20577"/>
          <ac:spMkLst>
            <pc:docMk/>
            <pc:sldMk cId="0" sldId="277"/>
            <ac:spMk id="12" creationId="{11097A3D-6E6C-4EFE-8561-6DC48CCD8F25}"/>
          </ac:spMkLst>
        </pc:spChg>
        <pc:spChg chg="mod">
          <ac:chgData name="Sian Harris" userId="c0df2758-d740-4b7f-88ff-8072a1e73049" providerId="ADAL" clId="{0BF5452F-2F53-44B9-8200-3FD75CF08C14}" dt="2021-12-15T01:06:35.578" v="20" actId="207"/>
          <ac:spMkLst>
            <pc:docMk/>
            <pc:sldMk cId="0" sldId="277"/>
            <ac:spMk id="462" creationId="{00000000-0000-0000-0000-000000000000}"/>
          </ac:spMkLst>
        </pc:spChg>
        <pc:spChg chg="mod">
          <ac:chgData name="Sian Harris" userId="c0df2758-d740-4b7f-88ff-8072a1e73049" providerId="ADAL" clId="{0BF5452F-2F53-44B9-8200-3FD75CF08C14}" dt="2021-12-15T01:06:39.203" v="21" actId="1076"/>
          <ac:spMkLst>
            <pc:docMk/>
            <pc:sldMk cId="0" sldId="277"/>
            <ac:spMk id="471" creationId="{00000000-0000-0000-0000-000000000000}"/>
          </ac:spMkLst>
        </pc:spChg>
      </pc:sldChg>
      <pc:sldChg chg="modSp mod">
        <pc:chgData name="Sian Harris" userId="c0df2758-d740-4b7f-88ff-8072a1e73049" providerId="ADAL" clId="{0BF5452F-2F53-44B9-8200-3FD75CF08C14}" dt="2021-12-15T01:21:00.183" v="165" actId="20577"/>
        <pc:sldMkLst>
          <pc:docMk/>
          <pc:sldMk cId="0" sldId="278"/>
        </pc:sldMkLst>
        <pc:spChg chg="mod">
          <ac:chgData name="Sian Harris" userId="c0df2758-d740-4b7f-88ff-8072a1e73049" providerId="ADAL" clId="{0BF5452F-2F53-44B9-8200-3FD75CF08C14}" dt="2021-12-15T01:21:00.183" v="165" actId="20577"/>
          <ac:spMkLst>
            <pc:docMk/>
            <pc:sldMk cId="0" sldId="278"/>
            <ac:spMk id="12" creationId="{5F7F8D1E-E733-43BD-A68C-A58D1916FBE2}"/>
          </ac:spMkLst>
        </pc:spChg>
        <pc:spChg chg="mod">
          <ac:chgData name="Sian Harris" userId="c0df2758-d740-4b7f-88ff-8072a1e73049" providerId="ADAL" clId="{0BF5452F-2F53-44B9-8200-3FD75CF08C14}" dt="2021-12-15T01:06:52.085" v="24" actId="207"/>
          <ac:spMkLst>
            <pc:docMk/>
            <pc:sldMk cId="0" sldId="278"/>
            <ac:spMk id="477" creationId="{00000000-0000-0000-0000-000000000000}"/>
          </ac:spMkLst>
        </pc:spChg>
        <pc:spChg chg="mod">
          <ac:chgData name="Sian Harris" userId="c0df2758-d740-4b7f-88ff-8072a1e73049" providerId="ADAL" clId="{0BF5452F-2F53-44B9-8200-3FD75CF08C14}" dt="2021-12-15T01:06:48.850" v="23" actId="1076"/>
          <ac:spMkLst>
            <pc:docMk/>
            <pc:sldMk cId="0" sldId="278"/>
            <ac:spMk id="486" creationId="{00000000-0000-0000-0000-000000000000}"/>
          </ac:spMkLst>
        </pc:spChg>
      </pc:sldChg>
      <pc:sldChg chg="modSp mod">
        <pc:chgData name="Sian Harris" userId="c0df2758-d740-4b7f-88ff-8072a1e73049" providerId="ADAL" clId="{0BF5452F-2F53-44B9-8200-3FD75CF08C14}" dt="2021-12-15T01:25:48.141" v="204" actId="20577"/>
        <pc:sldMkLst>
          <pc:docMk/>
          <pc:sldMk cId="0" sldId="279"/>
        </pc:sldMkLst>
        <pc:spChg chg="mod">
          <ac:chgData name="Sian Harris" userId="c0df2758-d740-4b7f-88ff-8072a1e73049" providerId="ADAL" clId="{0BF5452F-2F53-44B9-8200-3FD75CF08C14}" dt="2021-12-15T01:21:08.342" v="166" actId="20577"/>
          <ac:spMkLst>
            <pc:docMk/>
            <pc:sldMk cId="0" sldId="279"/>
            <ac:spMk id="12" creationId="{C84882F8-473E-4CB5-82F0-7D534234CD8D}"/>
          </ac:spMkLst>
        </pc:spChg>
        <pc:spChg chg="mod">
          <ac:chgData name="Sian Harris" userId="c0df2758-d740-4b7f-88ff-8072a1e73049" providerId="ADAL" clId="{0BF5452F-2F53-44B9-8200-3FD75CF08C14}" dt="2021-12-15T01:07:05.308" v="27" actId="207"/>
          <ac:spMkLst>
            <pc:docMk/>
            <pc:sldMk cId="0" sldId="279"/>
            <ac:spMk id="492" creationId="{00000000-0000-0000-0000-000000000000}"/>
          </ac:spMkLst>
        </pc:spChg>
        <pc:spChg chg="mod">
          <ac:chgData name="Sian Harris" userId="c0df2758-d740-4b7f-88ff-8072a1e73049" providerId="ADAL" clId="{0BF5452F-2F53-44B9-8200-3FD75CF08C14}" dt="2021-12-15T01:25:48.141" v="204" actId="20577"/>
          <ac:spMkLst>
            <pc:docMk/>
            <pc:sldMk cId="0" sldId="279"/>
            <ac:spMk id="501" creationId="{00000000-0000-0000-0000-000000000000}"/>
          </ac:spMkLst>
        </pc:spChg>
      </pc:sldChg>
      <pc:sldChg chg="modSp mod">
        <pc:chgData name="Sian Harris" userId="c0df2758-d740-4b7f-88ff-8072a1e73049" providerId="ADAL" clId="{0BF5452F-2F53-44B9-8200-3FD75CF08C14}" dt="2021-12-15T01:21:12.071" v="167" actId="20577"/>
        <pc:sldMkLst>
          <pc:docMk/>
          <pc:sldMk cId="0" sldId="280"/>
        </pc:sldMkLst>
        <pc:spChg chg="mod">
          <ac:chgData name="Sian Harris" userId="c0df2758-d740-4b7f-88ff-8072a1e73049" providerId="ADAL" clId="{0BF5452F-2F53-44B9-8200-3FD75CF08C14}" dt="2021-12-15T01:21:12.071" v="167" actId="20577"/>
          <ac:spMkLst>
            <pc:docMk/>
            <pc:sldMk cId="0" sldId="280"/>
            <ac:spMk id="12" creationId="{56E1A9FB-637B-4E8C-90F0-326918DC7D7E}"/>
          </ac:spMkLst>
        </pc:spChg>
        <pc:spChg chg="mod">
          <ac:chgData name="Sian Harris" userId="c0df2758-d740-4b7f-88ff-8072a1e73049" providerId="ADAL" clId="{0BF5452F-2F53-44B9-8200-3FD75CF08C14}" dt="2021-12-15T01:07:18.508" v="30" actId="207"/>
          <ac:spMkLst>
            <pc:docMk/>
            <pc:sldMk cId="0" sldId="280"/>
            <ac:spMk id="507" creationId="{00000000-0000-0000-0000-000000000000}"/>
          </ac:spMkLst>
        </pc:spChg>
        <pc:spChg chg="mod">
          <ac:chgData name="Sian Harris" userId="c0df2758-d740-4b7f-88ff-8072a1e73049" providerId="ADAL" clId="{0BF5452F-2F53-44B9-8200-3FD75CF08C14}" dt="2021-12-15T01:07:15.010" v="29" actId="1076"/>
          <ac:spMkLst>
            <pc:docMk/>
            <pc:sldMk cId="0" sldId="280"/>
            <ac:spMk id="516" creationId="{00000000-0000-0000-0000-000000000000}"/>
          </ac:spMkLst>
        </pc:spChg>
      </pc:sldChg>
      <pc:sldChg chg="modSp mod">
        <pc:chgData name="Sian Harris" userId="c0df2758-d740-4b7f-88ff-8072a1e73049" providerId="ADAL" clId="{0BF5452F-2F53-44B9-8200-3FD75CF08C14}" dt="2021-12-15T01:21:17.606" v="168" actId="20577"/>
        <pc:sldMkLst>
          <pc:docMk/>
          <pc:sldMk cId="0" sldId="281"/>
        </pc:sldMkLst>
        <pc:spChg chg="mod">
          <ac:chgData name="Sian Harris" userId="c0df2758-d740-4b7f-88ff-8072a1e73049" providerId="ADAL" clId="{0BF5452F-2F53-44B9-8200-3FD75CF08C14}" dt="2021-12-15T01:21:17.606" v="168" actId="20577"/>
          <ac:spMkLst>
            <pc:docMk/>
            <pc:sldMk cId="0" sldId="281"/>
            <ac:spMk id="20" creationId="{890164D1-AF11-4631-995B-E3E331BAA6A7}"/>
          </ac:spMkLst>
        </pc:spChg>
        <pc:spChg chg="mod">
          <ac:chgData name="Sian Harris" userId="c0df2758-d740-4b7f-88ff-8072a1e73049" providerId="ADAL" clId="{0BF5452F-2F53-44B9-8200-3FD75CF08C14}" dt="2021-12-15T01:08:29.028" v="37" actId="207"/>
          <ac:spMkLst>
            <pc:docMk/>
            <pc:sldMk cId="0" sldId="281"/>
            <ac:spMk id="522" creationId="{00000000-0000-0000-0000-000000000000}"/>
          </ac:spMkLst>
        </pc:spChg>
        <pc:spChg chg="mod">
          <ac:chgData name="Sian Harris" userId="c0df2758-d740-4b7f-88ff-8072a1e73049" providerId="ADAL" clId="{0BF5452F-2F53-44B9-8200-3FD75CF08C14}" dt="2021-12-15T01:08:15.861" v="35" actId="208"/>
          <ac:spMkLst>
            <pc:docMk/>
            <pc:sldMk cId="0" sldId="281"/>
            <ac:spMk id="532" creationId="{00000000-0000-0000-0000-000000000000}"/>
          </ac:spMkLst>
        </pc:spChg>
        <pc:spChg chg="mod">
          <ac:chgData name="Sian Harris" userId="c0df2758-d740-4b7f-88ff-8072a1e73049" providerId="ADAL" clId="{0BF5452F-2F53-44B9-8200-3FD75CF08C14}" dt="2021-12-15T01:08:15.861" v="35" actId="208"/>
          <ac:spMkLst>
            <pc:docMk/>
            <pc:sldMk cId="0" sldId="281"/>
            <ac:spMk id="533" creationId="{00000000-0000-0000-0000-000000000000}"/>
          </ac:spMkLst>
        </pc:spChg>
        <pc:spChg chg="mod">
          <ac:chgData name="Sian Harris" userId="c0df2758-d740-4b7f-88ff-8072a1e73049" providerId="ADAL" clId="{0BF5452F-2F53-44B9-8200-3FD75CF08C14}" dt="2021-12-15T01:08:15.861" v="35" actId="208"/>
          <ac:spMkLst>
            <pc:docMk/>
            <pc:sldMk cId="0" sldId="281"/>
            <ac:spMk id="534" creationId="{00000000-0000-0000-0000-000000000000}"/>
          </ac:spMkLst>
        </pc:spChg>
        <pc:spChg chg="mod">
          <ac:chgData name="Sian Harris" userId="c0df2758-d740-4b7f-88ff-8072a1e73049" providerId="ADAL" clId="{0BF5452F-2F53-44B9-8200-3FD75CF08C14}" dt="2021-12-15T01:08:15.861" v="35" actId="208"/>
          <ac:spMkLst>
            <pc:docMk/>
            <pc:sldMk cId="0" sldId="281"/>
            <ac:spMk id="535" creationId="{00000000-0000-0000-0000-000000000000}"/>
          </ac:spMkLst>
        </pc:spChg>
        <pc:spChg chg="mod">
          <ac:chgData name="Sian Harris" userId="c0df2758-d740-4b7f-88ff-8072a1e73049" providerId="ADAL" clId="{0BF5452F-2F53-44B9-8200-3FD75CF08C14}" dt="2021-12-15T01:08:15.861" v="35" actId="208"/>
          <ac:spMkLst>
            <pc:docMk/>
            <pc:sldMk cId="0" sldId="281"/>
            <ac:spMk id="536" creationId="{00000000-0000-0000-0000-000000000000}"/>
          </ac:spMkLst>
        </pc:spChg>
        <pc:spChg chg="mod">
          <ac:chgData name="Sian Harris" userId="c0df2758-d740-4b7f-88ff-8072a1e73049" providerId="ADAL" clId="{0BF5452F-2F53-44B9-8200-3FD75CF08C14}" dt="2021-12-15T01:08:15.861" v="35" actId="208"/>
          <ac:spMkLst>
            <pc:docMk/>
            <pc:sldMk cId="0" sldId="281"/>
            <ac:spMk id="537" creationId="{00000000-0000-0000-0000-000000000000}"/>
          </ac:spMkLst>
        </pc:spChg>
        <pc:spChg chg="mod">
          <ac:chgData name="Sian Harris" userId="c0df2758-d740-4b7f-88ff-8072a1e73049" providerId="ADAL" clId="{0BF5452F-2F53-44B9-8200-3FD75CF08C14}" dt="2021-12-15T01:08:15.861" v="35" actId="208"/>
          <ac:spMkLst>
            <pc:docMk/>
            <pc:sldMk cId="0" sldId="281"/>
            <ac:spMk id="538" creationId="{00000000-0000-0000-0000-000000000000}"/>
          </ac:spMkLst>
        </pc:spChg>
        <pc:spChg chg="mod">
          <ac:chgData name="Sian Harris" userId="c0df2758-d740-4b7f-88ff-8072a1e73049" providerId="ADAL" clId="{0BF5452F-2F53-44B9-8200-3FD75CF08C14}" dt="2021-12-15T01:08:41.046" v="39" actId="207"/>
          <ac:spMkLst>
            <pc:docMk/>
            <pc:sldMk cId="0" sldId="281"/>
            <ac:spMk id="539" creationId="{00000000-0000-0000-0000-000000000000}"/>
          </ac:spMkLst>
        </pc:spChg>
      </pc:sldChg>
      <pc:sldChg chg="modSp mod">
        <pc:chgData name="Sian Harris" userId="c0df2758-d740-4b7f-88ff-8072a1e73049" providerId="ADAL" clId="{0BF5452F-2F53-44B9-8200-3FD75CF08C14}" dt="2021-12-15T01:21:21.478" v="169" actId="20577"/>
        <pc:sldMkLst>
          <pc:docMk/>
          <pc:sldMk cId="0" sldId="282"/>
        </pc:sldMkLst>
        <pc:spChg chg="mod">
          <ac:chgData name="Sian Harris" userId="c0df2758-d740-4b7f-88ff-8072a1e73049" providerId="ADAL" clId="{0BF5452F-2F53-44B9-8200-3FD75CF08C14}" dt="2021-12-15T01:21:21.478" v="169" actId="20577"/>
          <ac:spMkLst>
            <pc:docMk/>
            <pc:sldMk cId="0" sldId="282"/>
            <ac:spMk id="12" creationId="{43720056-6136-44FE-9E6D-019F17EE509A}"/>
          </ac:spMkLst>
        </pc:spChg>
        <pc:spChg chg="mod">
          <ac:chgData name="Sian Harris" userId="c0df2758-d740-4b7f-88ff-8072a1e73049" providerId="ADAL" clId="{0BF5452F-2F53-44B9-8200-3FD75CF08C14}" dt="2021-12-15T01:09:12.417" v="42" actId="207"/>
          <ac:spMkLst>
            <pc:docMk/>
            <pc:sldMk cId="0" sldId="282"/>
            <ac:spMk id="545" creationId="{00000000-0000-0000-0000-000000000000}"/>
          </ac:spMkLst>
        </pc:spChg>
        <pc:spChg chg="mod">
          <ac:chgData name="Sian Harris" userId="c0df2758-d740-4b7f-88ff-8072a1e73049" providerId="ADAL" clId="{0BF5452F-2F53-44B9-8200-3FD75CF08C14}" dt="2021-12-15T01:09:07.720" v="41" actId="1076"/>
          <ac:spMkLst>
            <pc:docMk/>
            <pc:sldMk cId="0" sldId="282"/>
            <ac:spMk id="554" creationId="{00000000-0000-0000-0000-000000000000}"/>
          </ac:spMkLst>
        </pc:spChg>
      </pc:sldChg>
      <pc:sldChg chg="modSp mod">
        <pc:chgData name="Sian Harris" userId="c0df2758-d740-4b7f-88ff-8072a1e73049" providerId="ADAL" clId="{0BF5452F-2F53-44B9-8200-3FD75CF08C14}" dt="2021-12-15T01:21:24.401" v="170" actId="20577"/>
        <pc:sldMkLst>
          <pc:docMk/>
          <pc:sldMk cId="0" sldId="283"/>
        </pc:sldMkLst>
        <pc:spChg chg="mod">
          <ac:chgData name="Sian Harris" userId="c0df2758-d740-4b7f-88ff-8072a1e73049" providerId="ADAL" clId="{0BF5452F-2F53-44B9-8200-3FD75CF08C14}" dt="2021-12-15T01:21:24.401" v="170" actId="20577"/>
          <ac:spMkLst>
            <pc:docMk/>
            <pc:sldMk cId="0" sldId="283"/>
            <ac:spMk id="12" creationId="{C80D8274-13DF-4852-8FA4-E9C4EBCC47B3}"/>
          </ac:spMkLst>
        </pc:spChg>
        <pc:spChg chg="mod">
          <ac:chgData name="Sian Harris" userId="c0df2758-d740-4b7f-88ff-8072a1e73049" providerId="ADAL" clId="{0BF5452F-2F53-44B9-8200-3FD75CF08C14}" dt="2021-12-15T01:09:23.098" v="44" actId="207"/>
          <ac:spMkLst>
            <pc:docMk/>
            <pc:sldMk cId="0" sldId="283"/>
            <ac:spMk id="560" creationId="{00000000-0000-0000-0000-000000000000}"/>
          </ac:spMkLst>
        </pc:spChg>
        <pc:spChg chg="mod">
          <ac:chgData name="Sian Harris" userId="c0df2758-d740-4b7f-88ff-8072a1e73049" providerId="ADAL" clId="{0BF5452F-2F53-44B9-8200-3FD75CF08C14}" dt="2021-12-15T01:09:36.056" v="47" actId="20577"/>
          <ac:spMkLst>
            <pc:docMk/>
            <pc:sldMk cId="0" sldId="283"/>
            <ac:spMk id="569" creationId="{00000000-0000-0000-0000-000000000000}"/>
          </ac:spMkLst>
        </pc:spChg>
      </pc:sldChg>
      <pc:sldChg chg="modSp mod">
        <pc:chgData name="Sian Harris" userId="c0df2758-d740-4b7f-88ff-8072a1e73049" providerId="ADAL" clId="{0BF5452F-2F53-44B9-8200-3FD75CF08C14}" dt="2021-12-15T01:21:29.096" v="171" actId="20577"/>
        <pc:sldMkLst>
          <pc:docMk/>
          <pc:sldMk cId="0" sldId="284"/>
        </pc:sldMkLst>
        <pc:spChg chg="mod">
          <ac:chgData name="Sian Harris" userId="c0df2758-d740-4b7f-88ff-8072a1e73049" providerId="ADAL" clId="{0BF5452F-2F53-44B9-8200-3FD75CF08C14}" dt="2021-12-15T01:21:29.096" v="171" actId="20577"/>
          <ac:spMkLst>
            <pc:docMk/>
            <pc:sldMk cId="0" sldId="284"/>
            <ac:spMk id="34" creationId="{17830D53-51E8-4987-84F3-4AE1574E7F58}"/>
          </ac:spMkLst>
        </pc:spChg>
        <pc:spChg chg="mod">
          <ac:chgData name="Sian Harris" userId="c0df2758-d740-4b7f-88ff-8072a1e73049" providerId="ADAL" clId="{0BF5452F-2F53-44B9-8200-3FD75CF08C14}" dt="2021-12-15T01:11:34.344" v="59" actId="207"/>
          <ac:spMkLst>
            <pc:docMk/>
            <pc:sldMk cId="0" sldId="284"/>
            <ac:spMk id="575" creationId="{00000000-0000-0000-0000-000000000000}"/>
          </ac:spMkLst>
        </pc:spChg>
        <pc:spChg chg="mod">
          <ac:chgData name="Sian Harris" userId="c0df2758-d740-4b7f-88ff-8072a1e73049" providerId="ADAL" clId="{0BF5452F-2F53-44B9-8200-3FD75CF08C14}" dt="2021-12-15T01:10:59.582" v="54" actId="1076"/>
          <ac:spMkLst>
            <pc:docMk/>
            <pc:sldMk cId="0" sldId="284"/>
            <ac:spMk id="587" creationId="{00000000-0000-0000-0000-000000000000}"/>
          </ac:spMkLst>
        </pc:spChg>
        <pc:spChg chg="mod">
          <ac:chgData name="Sian Harris" userId="c0df2758-d740-4b7f-88ff-8072a1e73049" providerId="ADAL" clId="{0BF5452F-2F53-44B9-8200-3FD75CF08C14}" dt="2021-12-15T01:10:59.582" v="54" actId="1076"/>
          <ac:spMkLst>
            <pc:docMk/>
            <pc:sldMk cId="0" sldId="284"/>
            <ac:spMk id="588" creationId="{00000000-0000-0000-0000-000000000000}"/>
          </ac:spMkLst>
        </pc:spChg>
        <pc:spChg chg="mod">
          <ac:chgData name="Sian Harris" userId="c0df2758-d740-4b7f-88ff-8072a1e73049" providerId="ADAL" clId="{0BF5452F-2F53-44B9-8200-3FD75CF08C14}" dt="2021-12-15T01:10:59.582" v="54" actId="1076"/>
          <ac:spMkLst>
            <pc:docMk/>
            <pc:sldMk cId="0" sldId="284"/>
            <ac:spMk id="589" creationId="{00000000-0000-0000-0000-000000000000}"/>
          </ac:spMkLst>
        </pc:spChg>
        <pc:spChg chg="mod">
          <ac:chgData name="Sian Harris" userId="c0df2758-d740-4b7f-88ff-8072a1e73049" providerId="ADAL" clId="{0BF5452F-2F53-44B9-8200-3FD75CF08C14}" dt="2021-12-15T01:10:59.582" v="54" actId="1076"/>
          <ac:spMkLst>
            <pc:docMk/>
            <pc:sldMk cId="0" sldId="284"/>
            <ac:spMk id="590" creationId="{00000000-0000-0000-0000-000000000000}"/>
          </ac:spMkLst>
        </pc:spChg>
        <pc:spChg chg="mod">
          <ac:chgData name="Sian Harris" userId="c0df2758-d740-4b7f-88ff-8072a1e73049" providerId="ADAL" clId="{0BF5452F-2F53-44B9-8200-3FD75CF08C14}" dt="2021-12-15T01:10:59.582" v="54" actId="1076"/>
          <ac:spMkLst>
            <pc:docMk/>
            <pc:sldMk cId="0" sldId="284"/>
            <ac:spMk id="591" creationId="{00000000-0000-0000-0000-000000000000}"/>
          </ac:spMkLst>
        </pc:spChg>
        <pc:spChg chg="mod">
          <ac:chgData name="Sian Harris" userId="c0df2758-d740-4b7f-88ff-8072a1e73049" providerId="ADAL" clId="{0BF5452F-2F53-44B9-8200-3FD75CF08C14}" dt="2021-12-15T01:10:59.582" v="54" actId="1076"/>
          <ac:spMkLst>
            <pc:docMk/>
            <pc:sldMk cId="0" sldId="284"/>
            <ac:spMk id="592" creationId="{00000000-0000-0000-0000-000000000000}"/>
          </ac:spMkLst>
        </pc:spChg>
        <pc:spChg chg="mod">
          <ac:chgData name="Sian Harris" userId="c0df2758-d740-4b7f-88ff-8072a1e73049" providerId="ADAL" clId="{0BF5452F-2F53-44B9-8200-3FD75CF08C14}" dt="2021-12-15T01:10:59.582" v="54" actId="1076"/>
          <ac:spMkLst>
            <pc:docMk/>
            <pc:sldMk cId="0" sldId="284"/>
            <ac:spMk id="593" creationId="{00000000-0000-0000-0000-000000000000}"/>
          </ac:spMkLst>
        </pc:spChg>
        <pc:spChg chg="mod">
          <ac:chgData name="Sian Harris" userId="c0df2758-d740-4b7f-88ff-8072a1e73049" providerId="ADAL" clId="{0BF5452F-2F53-44B9-8200-3FD75CF08C14}" dt="2021-12-15T01:10:59.582" v="54" actId="1076"/>
          <ac:spMkLst>
            <pc:docMk/>
            <pc:sldMk cId="0" sldId="284"/>
            <ac:spMk id="594" creationId="{00000000-0000-0000-0000-000000000000}"/>
          </ac:spMkLst>
        </pc:spChg>
        <pc:spChg chg="mod">
          <ac:chgData name="Sian Harris" userId="c0df2758-d740-4b7f-88ff-8072a1e73049" providerId="ADAL" clId="{0BF5452F-2F53-44B9-8200-3FD75CF08C14}" dt="2021-12-15T01:10:59.582" v="54" actId="1076"/>
          <ac:spMkLst>
            <pc:docMk/>
            <pc:sldMk cId="0" sldId="284"/>
            <ac:spMk id="595" creationId="{00000000-0000-0000-0000-000000000000}"/>
          </ac:spMkLst>
        </pc:spChg>
        <pc:spChg chg="mod">
          <ac:chgData name="Sian Harris" userId="c0df2758-d740-4b7f-88ff-8072a1e73049" providerId="ADAL" clId="{0BF5452F-2F53-44B9-8200-3FD75CF08C14}" dt="2021-12-15T01:10:59.582" v="54" actId="1076"/>
          <ac:spMkLst>
            <pc:docMk/>
            <pc:sldMk cId="0" sldId="284"/>
            <ac:spMk id="596" creationId="{00000000-0000-0000-0000-000000000000}"/>
          </ac:spMkLst>
        </pc:spChg>
        <pc:spChg chg="mod">
          <ac:chgData name="Sian Harris" userId="c0df2758-d740-4b7f-88ff-8072a1e73049" providerId="ADAL" clId="{0BF5452F-2F53-44B9-8200-3FD75CF08C14}" dt="2021-12-15T01:10:59.582" v="54" actId="1076"/>
          <ac:spMkLst>
            <pc:docMk/>
            <pc:sldMk cId="0" sldId="284"/>
            <ac:spMk id="597" creationId="{00000000-0000-0000-0000-000000000000}"/>
          </ac:spMkLst>
        </pc:spChg>
        <pc:spChg chg="mod">
          <ac:chgData name="Sian Harris" userId="c0df2758-d740-4b7f-88ff-8072a1e73049" providerId="ADAL" clId="{0BF5452F-2F53-44B9-8200-3FD75CF08C14}" dt="2021-12-15T01:10:59.582" v="54" actId="1076"/>
          <ac:spMkLst>
            <pc:docMk/>
            <pc:sldMk cId="0" sldId="284"/>
            <ac:spMk id="598" creationId="{00000000-0000-0000-0000-000000000000}"/>
          </ac:spMkLst>
        </pc:spChg>
        <pc:spChg chg="mod">
          <ac:chgData name="Sian Harris" userId="c0df2758-d740-4b7f-88ff-8072a1e73049" providerId="ADAL" clId="{0BF5452F-2F53-44B9-8200-3FD75CF08C14}" dt="2021-12-15T01:10:59.582" v="54" actId="1076"/>
          <ac:spMkLst>
            <pc:docMk/>
            <pc:sldMk cId="0" sldId="284"/>
            <ac:spMk id="599" creationId="{00000000-0000-0000-0000-000000000000}"/>
          </ac:spMkLst>
        </pc:spChg>
        <pc:spChg chg="mod">
          <ac:chgData name="Sian Harris" userId="c0df2758-d740-4b7f-88ff-8072a1e73049" providerId="ADAL" clId="{0BF5452F-2F53-44B9-8200-3FD75CF08C14}" dt="2021-12-15T01:10:59.582" v="54" actId="1076"/>
          <ac:spMkLst>
            <pc:docMk/>
            <pc:sldMk cId="0" sldId="284"/>
            <ac:spMk id="600" creationId="{00000000-0000-0000-0000-000000000000}"/>
          </ac:spMkLst>
        </pc:spChg>
        <pc:spChg chg="mod">
          <ac:chgData name="Sian Harris" userId="c0df2758-d740-4b7f-88ff-8072a1e73049" providerId="ADAL" clId="{0BF5452F-2F53-44B9-8200-3FD75CF08C14}" dt="2021-12-15T01:10:59.582" v="54" actId="1076"/>
          <ac:spMkLst>
            <pc:docMk/>
            <pc:sldMk cId="0" sldId="284"/>
            <ac:spMk id="601" creationId="{00000000-0000-0000-0000-000000000000}"/>
          </ac:spMkLst>
        </pc:spChg>
        <pc:spChg chg="mod">
          <ac:chgData name="Sian Harris" userId="c0df2758-d740-4b7f-88ff-8072a1e73049" providerId="ADAL" clId="{0BF5452F-2F53-44B9-8200-3FD75CF08C14}" dt="2021-12-15T01:10:59.582" v="54" actId="1076"/>
          <ac:spMkLst>
            <pc:docMk/>
            <pc:sldMk cId="0" sldId="284"/>
            <ac:spMk id="602" creationId="{00000000-0000-0000-0000-000000000000}"/>
          </ac:spMkLst>
        </pc:spChg>
        <pc:spChg chg="mod">
          <ac:chgData name="Sian Harris" userId="c0df2758-d740-4b7f-88ff-8072a1e73049" providerId="ADAL" clId="{0BF5452F-2F53-44B9-8200-3FD75CF08C14}" dt="2021-12-15T01:10:59.582" v="54" actId="1076"/>
          <ac:spMkLst>
            <pc:docMk/>
            <pc:sldMk cId="0" sldId="284"/>
            <ac:spMk id="603" creationId="{00000000-0000-0000-0000-000000000000}"/>
          </ac:spMkLst>
        </pc:spChg>
        <pc:spChg chg="mod">
          <ac:chgData name="Sian Harris" userId="c0df2758-d740-4b7f-88ff-8072a1e73049" providerId="ADAL" clId="{0BF5452F-2F53-44B9-8200-3FD75CF08C14}" dt="2021-12-15T01:10:59.582" v="54" actId="1076"/>
          <ac:spMkLst>
            <pc:docMk/>
            <pc:sldMk cId="0" sldId="284"/>
            <ac:spMk id="604" creationId="{00000000-0000-0000-0000-000000000000}"/>
          </ac:spMkLst>
        </pc:spChg>
        <pc:spChg chg="mod">
          <ac:chgData name="Sian Harris" userId="c0df2758-d740-4b7f-88ff-8072a1e73049" providerId="ADAL" clId="{0BF5452F-2F53-44B9-8200-3FD75CF08C14}" dt="2021-12-15T01:10:59.582" v="54" actId="1076"/>
          <ac:spMkLst>
            <pc:docMk/>
            <pc:sldMk cId="0" sldId="284"/>
            <ac:spMk id="605" creationId="{00000000-0000-0000-0000-000000000000}"/>
          </ac:spMkLst>
        </pc:spChg>
        <pc:spChg chg="mod">
          <ac:chgData name="Sian Harris" userId="c0df2758-d740-4b7f-88ff-8072a1e73049" providerId="ADAL" clId="{0BF5452F-2F53-44B9-8200-3FD75CF08C14}" dt="2021-12-15T01:10:59.582" v="54" actId="1076"/>
          <ac:spMkLst>
            <pc:docMk/>
            <pc:sldMk cId="0" sldId="284"/>
            <ac:spMk id="606" creationId="{00000000-0000-0000-0000-000000000000}"/>
          </ac:spMkLst>
        </pc:spChg>
        <pc:picChg chg="mod">
          <ac:chgData name="Sian Harris" userId="c0df2758-d740-4b7f-88ff-8072a1e73049" providerId="ADAL" clId="{0BF5452F-2F53-44B9-8200-3FD75CF08C14}" dt="2021-12-15T01:10:59.582" v="54" actId="1076"/>
          <ac:picMkLst>
            <pc:docMk/>
            <pc:sldMk cId="0" sldId="284"/>
            <ac:picMk id="585" creationId="{00000000-0000-0000-0000-000000000000}"/>
          </ac:picMkLst>
        </pc:picChg>
        <pc:cxnChg chg="mod">
          <ac:chgData name="Sian Harris" userId="c0df2758-d740-4b7f-88ff-8072a1e73049" providerId="ADAL" clId="{0BF5452F-2F53-44B9-8200-3FD75CF08C14}" dt="2021-12-15T01:11:23.709" v="57" actId="1076"/>
          <ac:cxnSpMkLst>
            <pc:docMk/>
            <pc:sldMk cId="0" sldId="284"/>
            <ac:cxnSpMk id="586" creationId="{00000000-0000-0000-0000-000000000000}"/>
          </ac:cxnSpMkLst>
        </pc:cxnChg>
      </pc:sldChg>
      <pc:sldChg chg="modSp mod">
        <pc:chgData name="Sian Harris" userId="c0df2758-d740-4b7f-88ff-8072a1e73049" providerId="ADAL" clId="{0BF5452F-2F53-44B9-8200-3FD75CF08C14}" dt="2021-12-15T01:21:33.621" v="174" actId="20577"/>
        <pc:sldMkLst>
          <pc:docMk/>
          <pc:sldMk cId="0" sldId="285"/>
        </pc:sldMkLst>
        <pc:spChg chg="mod">
          <ac:chgData name="Sian Harris" userId="c0df2758-d740-4b7f-88ff-8072a1e73049" providerId="ADAL" clId="{0BF5452F-2F53-44B9-8200-3FD75CF08C14}" dt="2021-12-15T01:21:33.621" v="174" actId="20577"/>
          <ac:spMkLst>
            <pc:docMk/>
            <pc:sldMk cId="0" sldId="285"/>
            <ac:spMk id="12" creationId="{85BE053F-AD43-47F5-9BBE-714EEC1825C3}"/>
          </ac:spMkLst>
        </pc:spChg>
        <pc:spChg chg="mod">
          <ac:chgData name="Sian Harris" userId="c0df2758-d740-4b7f-88ff-8072a1e73049" providerId="ADAL" clId="{0BF5452F-2F53-44B9-8200-3FD75CF08C14}" dt="2021-12-15T01:11:54.801" v="62" actId="207"/>
          <ac:spMkLst>
            <pc:docMk/>
            <pc:sldMk cId="0" sldId="285"/>
            <ac:spMk id="612" creationId="{00000000-0000-0000-0000-000000000000}"/>
          </ac:spMkLst>
        </pc:spChg>
        <pc:spChg chg="mod">
          <ac:chgData name="Sian Harris" userId="c0df2758-d740-4b7f-88ff-8072a1e73049" providerId="ADAL" clId="{0BF5452F-2F53-44B9-8200-3FD75CF08C14}" dt="2021-12-15T01:11:51.750" v="61" actId="1076"/>
          <ac:spMkLst>
            <pc:docMk/>
            <pc:sldMk cId="0" sldId="285"/>
            <ac:spMk id="621" creationId="{00000000-0000-0000-0000-000000000000}"/>
          </ac:spMkLst>
        </pc:spChg>
      </pc:sldChg>
      <pc:sldChg chg="modSp mod">
        <pc:chgData name="Sian Harris" userId="c0df2758-d740-4b7f-88ff-8072a1e73049" providerId="ADAL" clId="{0BF5452F-2F53-44B9-8200-3FD75CF08C14}" dt="2021-12-15T01:21:39.077" v="177" actId="20577"/>
        <pc:sldMkLst>
          <pc:docMk/>
          <pc:sldMk cId="0" sldId="286"/>
        </pc:sldMkLst>
        <pc:spChg chg="mod">
          <ac:chgData name="Sian Harris" userId="c0df2758-d740-4b7f-88ff-8072a1e73049" providerId="ADAL" clId="{0BF5452F-2F53-44B9-8200-3FD75CF08C14}" dt="2021-12-15T01:21:39.077" v="177" actId="20577"/>
          <ac:spMkLst>
            <pc:docMk/>
            <pc:sldMk cId="0" sldId="286"/>
            <ac:spMk id="12" creationId="{3175236A-98A7-4D09-98CC-7D653C02CEC6}"/>
          </ac:spMkLst>
        </pc:spChg>
        <pc:spChg chg="mod">
          <ac:chgData name="Sian Harris" userId="c0df2758-d740-4b7f-88ff-8072a1e73049" providerId="ADAL" clId="{0BF5452F-2F53-44B9-8200-3FD75CF08C14}" dt="2021-12-15T01:12:06.122" v="64" actId="207"/>
          <ac:spMkLst>
            <pc:docMk/>
            <pc:sldMk cId="0" sldId="286"/>
            <ac:spMk id="627" creationId="{00000000-0000-0000-0000-000000000000}"/>
          </ac:spMkLst>
        </pc:spChg>
        <pc:spChg chg="mod">
          <ac:chgData name="Sian Harris" userId="c0df2758-d740-4b7f-88ff-8072a1e73049" providerId="ADAL" clId="{0BF5452F-2F53-44B9-8200-3FD75CF08C14}" dt="2021-12-15T01:12:12.912" v="65" actId="1076"/>
          <ac:spMkLst>
            <pc:docMk/>
            <pc:sldMk cId="0" sldId="286"/>
            <ac:spMk id="636" creationId="{00000000-0000-0000-0000-000000000000}"/>
          </ac:spMkLst>
        </pc:spChg>
      </pc:sldChg>
      <pc:sldChg chg="del">
        <pc:chgData name="Sian Harris" userId="c0df2758-d740-4b7f-88ff-8072a1e73049" providerId="ADAL" clId="{0BF5452F-2F53-44B9-8200-3FD75CF08C14}" dt="2021-12-15T01:12:51.976" v="69" actId="47"/>
        <pc:sldMkLst>
          <pc:docMk/>
          <pc:sldMk cId="0" sldId="287"/>
        </pc:sldMkLst>
      </pc:sldChg>
      <pc:sldChg chg="modSp mod">
        <pc:chgData name="Sian Harris" userId="c0df2758-d740-4b7f-88ff-8072a1e73049" providerId="ADAL" clId="{0BF5452F-2F53-44B9-8200-3FD75CF08C14}" dt="2021-12-15T01:21:46.758" v="181" actId="20577"/>
        <pc:sldMkLst>
          <pc:docMk/>
          <pc:sldMk cId="0" sldId="288"/>
        </pc:sldMkLst>
        <pc:spChg chg="mod">
          <ac:chgData name="Sian Harris" userId="c0df2758-d740-4b7f-88ff-8072a1e73049" providerId="ADAL" clId="{0BF5452F-2F53-44B9-8200-3FD75CF08C14}" dt="2021-12-15T01:21:46.758" v="181" actId="20577"/>
          <ac:spMkLst>
            <pc:docMk/>
            <pc:sldMk cId="0" sldId="288"/>
            <ac:spMk id="34" creationId="{AC921126-52BE-4810-90ED-5E1C059C27AC}"/>
          </ac:spMkLst>
        </pc:spChg>
        <pc:spChg chg="mod">
          <ac:chgData name="Sian Harris" userId="c0df2758-d740-4b7f-88ff-8072a1e73049" providerId="ADAL" clId="{0BF5452F-2F53-44B9-8200-3FD75CF08C14}" dt="2021-12-15T01:13:37.168" v="73" actId="207"/>
          <ac:spMkLst>
            <pc:docMk/>
            <pc:sldMk cId="0" sldId="288"/>
            <ac:spMk id="665" creationId="{00000000-0000-0000-0000-000000000000}"/>
          </ac:spMkLst>
        </pc:spChg>
        <pc:spChg chg="mod">
          <ac:chgData name="Sian Harris" userId="c0df2758-d740-4b7f-88ff-8072a1e73049" providerId="ADAL" clId="{0BF5452F-2F53-44B9-8200-3FD75CF08C14}" dt="2021-12-15T01:13:22.141" v="70" actId="1076"/>
          <ac:spMkLst>
            <pc:docMk/>
            <pc:sldMk cId="0" sldId="288"/>
            <ac:spMk id="677" creationId="{00000000-0000-0000-0000-000000000000}"/>
          </ac:spMkLst>
        </pc:spChg>
        <pc:spChg chg="mod">
          <ac:chgData name="Sian Harris" userId="c0df2758-d740-4b7f-88ff-8072a1e73049" providerId="ADAL" clId="{0BF5452F-2F53-44B9-8200-3FD75CF08C14}" dt="2021-12-15T01:13:22.141" v="70" actId="1076"/>
          <ac:spMkLst>
            <pc:docMk/>
            <pc:sldMk cId="0" sldId="288"/>
            <ac:spMk id="678" creationId="{00000000-0000-0000-0000-000000000000}"/>
          </ac:spMkLst>
        </pc:spChg>
        <pc:spChg chg="mod">
          <ac:chgData name="Sian Harris" userId="c0df2758-d740-4b7f-88ff-8072a1e73049" providerId="ADAL" clId="{0BF5452F-2F53-44B9-8200-3FD75CF08C14}" dt="2021-12-15T01:13:22.141" v="70" actId="1076"/>
          <ac:spMkLst>
            <pc:docMk/>
            <pc:sldMk cId="0" sldId="288"/>
            <ac:spMk id="679" creationId="{00000000-0000-0000-0000-000000000000}"/>
          </ac:spMkLst>
        </pc:spChg>
        <pc:spChg chg="mod">
          <ac:chgData name="Sian Harris" userId="c0df2758-d740-4b7f-88ff-8072a1e73049" providerId="ADAL" clId="{0BF5452F-2F53-44B9-8200-3FD75CF08C14}" dt="2021-12-15T01:13:22.141" v="70" actId="1076"/>
          <ac:spMkLst>
            <pc:docMk/>
            <pc:sldMk cId="0" sldId="288"/>
            <ac:spMk id="680" creationId="{00000000-0000-0000-0000-000000000000}"/>
          </ac:spMkLst>
        </pc:spChg>
        <pc:spChg chg="mod">
          <ac:chgData name="Sian Harris" userId="c0df2758-d740-4b7f-88ff-8072a1e73049" providerId="ADAL" clId="{0BF5452F-2F53-44B9-8200-3FD75CF08C14}" dt="2021-12-15T01:13:22.141" v="70" actId="1076"/>
          <ac:spMkLst>
            <pc:docMk/>
            <pc:sldMk cId="0" sldId="288"/>
            <ac:spMk id="681" creationId="{00000000-0000-0000-0000-000000000000}"/>
          </ac:spMkLst>
        </pc:spChg>
        <pc:spChg chg="mod">
          <ac:chgData name="Sian Harris" userId="c0df2758-d740-4b7f-88ff-8072a1e73049" providerId="ADAL" clId="{0BF5452F-2F53-44B9-8200-3FD75CF08C14}" dt="2021-12-15T01:13:22.141" v="70" actId="1076"/>
          <ac:spMkLst>
            <pc:docMk/>
            <pc:sldMk cId="0" sldId="288"/>
            <ac:spMk id="682" creationId="{00000000-0000-0000-0000-000000000000}"/>
          </ac:spMkLst>
        </pc:spChg>
        <pc:spChg chg="mod">
          <ac:chgData name="Sian Harris" userId="c0df2758-d740-4b7f-88ff-8072a1e73049" providerId="ADAL" clId="{0BF5452F-2F53-44B9-8200-3FD75CF08C14}" dt="2021-12-15T01:13:22.141" v="70" actId="1076"/>
          <ac:spMkLst>
            <pc:docMk/>
            <pc:sldMk cId="0" sldId="288"/>
            <ac:spMk id="683" creationId="{00000000-0000-0000-0000-000000000000}"/>
          </ac:spMkLst>
        </pc:spChg>
        <pc:spChg chg="mod">
          <ac:chgData name="Sian Harris" userId="c0df2758-d740-4b7f-88ff-8072a1e73049" providerId="ADAL" clId="{0BF5452F-2F53-44B9-8200-3FD75CF08C14}" dt="2021-12-15T01:13:22.141" v="70" actId="1076"/>
          <ac:spMkLst>
            <pc:docMk/>
            <pc:sldMk cId="0" sldId="288"/>
            <ac:spMk id="684" creationId="{00000000-0000-0000-0000-000000000000}"/>
          </ac:spMkLst>
        </pc:spChg>
        <pc:spChg chg="mod">
          <ac:chgData name="Sian Harris" userId="c0df2758-d740-4b7f-88ff-8072a1e73049" providerId="ADAL" clId="{0BF5452F-2F53-44B9-8200-3FD75CF08C14}" dt="2021-12-15T01:13:22.141" v="70" actId="1076"/>
          <ac:spMkLst>
            <pc:docMk/>
            <pc:sldMk cId="0" sldId="288"/>
            <ac:spMk id="685" creationId="{00000000-0000-0000-0000-000000000000}"/>
          </ac:spMkLst>
        </pc:spChg>
        <pc:spChg chg="mod">
          <ac:chgData name="Sian Harris" userId="c0df2758-d740-4b7f-88ff-8072a1e73049" providerId="ADAL" clId="{0BF5452F-2F53-44B9-8200-3FD75CF08C14}" dt="2021-12-15T01:13:22.141" v="70" actId="1076"/>
          <ac:spMkLst>
            <pc:docMk/>
            <pc:sldMk cId="0" sldId="288"/>
            <ac:spMk id="686" creationId="{00000000-0000-0000-0000-000000000000}"/>
          </ac:spMkLst>
        </pc:spChg>
        <pc:spChg chg="mod">
          <ac:chgData name="Sian Harris" userId="c0df2758-d740-4b7f-88ff-8072a1e73049" providerId="ADAL" clId="{0BF5452F-2F53-44B9-8200-3FD75CF08C14}" dt="2021-12-15T01:13:22.141" v="70" actId="1076"/>
          <ac:spMkLst>
            <pc:docMk/>
            <pc:sldMk cId="0" sldId="288"/>
            <ac:spMk id="687" creationId="{00000000-0000-0000-0000-000000000000}"/>
          </ac:spMkLst>
        </pc:spChg>
        <pc:spChg chg="mod">
          <ac:chgData name="Sian Harris" userId="c0df2758-d740-4b7f-88ff-8072a1e73049" providerId="ADAL" clId="{0BF5452F-2F53-44B9-8200-3FD75CF08C14}" dt="2021-12-15T01:13:22.141" v="70" actId="1076"/>
          <ac:spMkLst>
            <pc:docMk/>
            <pc:sldMk cId="0" sldId="288"/>
            <ac:spMk id="688" creationId="{00000000-0000-0000-0000-000000000000}"/>
          </ac:spMkLst>
        </pc:spChg>
        <pc:spChg chg="mod">
          <ac:chgData name="Sian Harris" userId="c0df2758-d740-4b7f-88ff-8072a1e73049" providerId="ADAL" clId="{0BF5452F-2F53-44B9-8200-3FD75CF08C14}" dt="2021-12-15T01:13:22.141" v="70" actId="1076"/>
          <ac:spMkLst>
            <pc:docMk/>
            <pc:sldMk cId="0" sldId="288"/>
            <ac:spMk id="689" creationId="{00000000-0000-0000-0000-000000000000}"/>
          </ac:spMkLst>
        </pc:spChg>
        <pc:spChg chg="mod">
          <ac:chgData name="Sian Harris" userId="c0df2758-d740-4b7f-88ff-8072a1e73049" providerId="ADAL" clId="{0BF5452F-2F53-44B9-8200-3FD75CF08C14}" dt="2021-12-15T01:13:22.141" v="70" actId="1076"/>
          <ac:spMkLst>
            <pc:docMk/>
            <pc:sldMk cId="0" sldId="288"/>
            <ac:spMk id="690" creationId="{00000000-0000-0000-0000-000000000000}"/>
          </ac:spMkLst>
        </pc:spChg>
        <pc:spChg chg="mod">
          <ac:chgData name="Sian Harris" userId="c0df2758-d740-4b7f-88ff-8072a1e73049" providerId="ADAL" clId="{0BF5452F-2F53-44B9-8200-3FD75CF08C14}" dt="2021-12-15T01:13:22.141" v="70" actId="1076"/>
          <ac:spMkLst>
            <pc:docMk/>
            <pc:sldMk cId="0" sldId="288"/>
            <ac:spMk id="691" creationId="{00000000-0000-0000-0000-000000000000}"/>
          </ac:spMkLst>
        </pc:spChg>
        <pc:spChg chg="mod">
          <ac:chgData name="Sian Harris" userId="c0df2758-d740-4b7f-88ff-8072a1e73049" providerId="ADAL" clId="{0BF5452F-2F53-44B9-8200-3FD75CF08C14}" dt="2021-12-15T01:13:22.141" v="70" actId="1076"/>
          <ac:spMkLst>
            <pc:docMk/>
            <pc:sldMk cId="0" sldId="288"/>
            <ac:spMk id="692" creationId="{00000000-0000-0000-0000-000000000000}"/>
          </ac:spMkLst>
        </pc:spChg>
        <pc:spChg chg="mod">
          <ac:chgData name="Sian Harris" userId="c0df2758-d740-4b7f-88ff-8072a1e73049" providerId="ADAL" clId="{0BF5452F-2F53-44B9-8200-3FD75CF08C14}" dt="2021-12-15T01:13:22.141" v="70" actId="1076"/>
          <ac:spMkLst>
            <pc:docMk/>
            <pc:sldMk cId="0" sldId="288"/>
            <ac:spMk id="693" creationId="{00000000-0000-0000-0000-000000000000}"/>
          </ac:spMkLst>
        </pc:spChg>
        <pc:spChg chg="mod">
          <ac:chgData name="Sian Harris" userId="c0df2758-d740-4b7f-88ff-8072a1e73049" providerId="ADAL" clId="{0BF5452F-2F53-44B9-8200-3FD75CF08C14}" dt="2021-12-15T01:13:22.141" v="70" actId="1076"/>
          <ac:spMkLst>
            <pc:docMk/>
            <pc:sldMk cId="0" sldId="288"/>
            <ac:spMk id="694" creationId="{00000000-0000-0000-0000-000000000000}"/>
          </ac:spMkLst>
        </pc:spChg>
        <pc:spChg chg="mod">
          <ac:chgData name="Sian Harris" userId="c0df2758-d740-4b7f-88ff-8072a1e73049" providerId="ADAL" clId="{0BF5452F-2F53-44B9-8200-3FD75CF08C14}" dt="2021-12-15T01:13:22.141" v="70" actId="1076"/>
          <ac:spMkLst>
            <pc:docMk/>
            <pc:sldMk cId="0" sldId="288"/>
            <ac:spMk id="695" creationId="{00000000-0000-0000-0000-000000000000}"/>
          </ac:spMkLst>
        </pc:spChg>
        <pc:spChg chg="mod">
          <ac:chgData name="Sian Harris" userId="c0df2758-d740-4b7f-88ff-8072a1e73049" providerId="ADAL" clId="{0BF5452F-2F53-44B9-8200-3FD75CF08C14}" dt="2021-12-15T01:13:22.141" v="70" actId="1076"/>
          <ac:spMkLst>
            <pc:docMk/>
            <pc:sldMk cId="0" sldId="288"/>
            <ac:spMk id="696" creationId="{00000000-0000-0000-0000-000000000000}"/>
          </ac:spMkLst>
        </pc:spChg>
        <pc:picChg chg="mod">
          <ac:chgData name="Sian Harris" userId="c0df2758-d740-4b7f-88ff-8072a1e73049" providerId="ADAL" clId="{0BF5452F-2F53-44B9-8200-3FD75CF08C14}" dt="2021-12-15T01:13:22.141" v="70" actId="1076"/>
          <ac:picMkLst>
            <pc:docMk/>
            <pc:sldMk cId="0" sldId="288"/>
            <ac:picMk id="675" creationId="{00000000-0000-0000-0000-000000000000}"/>
          </ac:picMkLst>
        </pc:picChg>
        <pc:cxnChg chg="mod">
          <ac:chgData name="Sian Harris" userId="c0df2758-d740-4b7f-88ff-8072a1e73049" providerId="ADAL" clId="{0BF5452F-2F53-44B9-8200-3FD75CF08C14}" dt="2021-12-15T01:13:28.044" v="71" actId="1076"/>
          <ac:cxnSpMkLst>
            <pc:docMk/>
            <pc:sldMk cId="0" sldId="288"/>
            <ac:cxnSpMk id="676" creationId="{00000000-0000-0000-0000-000000000000}"/>
          </ac:cxnSpMkLst>
        </pc:cxnChg>
      </pc:sldChg>
      <pc:sldChg chg="modSp mod">
        <pc:chgData name="Sian Harris" userId="c0df2758-d740-4b7f-88ff-8072a1e73049" providerId="ADAL" clId="{0BF5452F-2F53-44B9-8200-3FD75CF08C14}" dt="2021-12-15T01:21:52.471" v="184" actId="6549"/>
        <pc:sldMkLst>
          <pc:docMk/>
          <pc:sldMk cId="0" sldId="289"/>
        </pc:sldMkLst>
        <pc:spChg chg="mod">
          <ac:chgData name="Sian Harris" userId="c0df2758-d740-4b7f-88ff-8072a1e73049" providerId="ADAL" clId="{0BF5452F-2F53-44B9-8200-3FD75CF08C14}" dt="2021-12-15T01:21:52.471" v="184" actId="6549"/>
          <ac:spMkLst>
            <pc:docMk/>
            <pc:sldMk cId="0" sldId="289"/>
            <ac:spMk id="12" creationId="{2C6C15EB-FBD9-4D60-9CF6-D7AFF7F81B5E}"/>
          </ac:spMkLst>
        </pc:spChg>
        <pc:spChg chg="mod">
          <ac:chgData name="Sian Harris" userId="c0df2758-d740-4b7f-88ff-8072a1e73049" providerId="ADAL" clId="{0BF5452F-2F53-44B9-8200-3FD75CF08C14}" dt="2021-12-15T01:13:57.520" v="76" actId="207"/>
          <ac:spMkLst>
            <pc:docMk/>
            <pc:sldMk cId="0" sldId="289"/>
            <ac:spMk id="702" creationId="{00000000-0000-0000-0000-000000000000}"/>
          </ac:spMkLst>
        </pc:spChg>
        <pc:spChg chg="mod">
          <ac:chgData name="Sian Harris" userId="c0df2758-d740-4b7f-88ff-8072a1e73049" providerId="ADAL" clId="{0BF5452F-2F53-44B9-8200-3FD75CF08C14}" dt="2021-12-15T01:13:46.845" v="74" actId="1076"/>
          <ac:spMkLst>
            <pc:docMk/>
            <pc:sldMk cId="0" sldId="289"/>
            <ac:spMk id="711" creationId="{00000000-0000-0000-0000-000000000000}"/>
          </ac:spMkLst>
        </pc:spChg>
      </pc:sldChg>
      <pc:sldChg chg="del">
        <pc:chgData name="Sian Harris" userId="c0df2758-d740-4b7f-88ff-8072a1e73049" providerId="ADAL" clId="{0BF5452F-2F53-44B9-8200-3FD75CF08C14}" dt="2021-12-15T01:14:25.791" v="80" actId="47"/>
        <pc:sldMkLst>
          <pc:docMk/>
          <pc:sldMk cId="0" sldId="290"/>
        </pc:sldMkLst>
      </pc:sldChg>
      <pc:sldChg chg="modSp mod delCm">
        <pc:chgData name="Sian Harris" userId="c0df2758-d740-4b7f-88ff-8072a1e73049" providerId="ADAL" clId="{0BF5452F-2F53-44B9-8200-3FD75CF08C14}" dt="2021-12-15T01:22:07.888" v="193" actId="20577"/>
        <pc:sldMkLst>
          <pc:docMk/>
          <pc:sldMk cId="0" sldId="292"/>
        </pc:sldMkLst>
        <pc:spChg chg="mod">
          <ac:chgData name="Sian Harris" userId="c0df2758-d740-4b7f-88ff-8072a1e73049" providerId="ADAL" clId="{0BF5452F-2F53-44B9-8200-3FD75CF08C14}" dt="2021-12-15T01:22:07.888" v="193" actId="20577"/>
          <ac:spMkLst>
            <pc:docMk/>
            <pc:sldMk cId="0" sldId="292"/>
            <ac:spMk id="12" creationId="{E8CAD9D9-2FF9-42B1-9FA5-312C905F2091}"/>
          </ac:spMkLst>
        </pc:spChg>
        <pc:spChg chg="mod">
          <ac:chgData name="Sian Harris" userId="c0df2758-d740-4b7f-88ff-8072a1e73049" providerId="ADAL" clId="{0BF5452F-2F53-44B9-8200-3FD75CF08C14}" dt="2021-12-15T01:15:43.964" v="88" actId="207"/>
          <ac:spMkLst>
            <pc:docMk/>
            <pc:sldMk cId="0" sldId="292"/>
            <ac:spMk id="784" creationId="{00000000-0000-0000-0000-000000000000}"/>
          </ac:spMkLst>
        </pc:spChg>
        <pc:spChg chg="mod">
          <ac:chgData name="Sian Harris" userId="c0df2758-d740-4b7f-88ff-8072a1e73049" providerId="ADAL" clId="{0BF5452F-2F53-44B9-8200-3FD75CF08C14}" dt="2021-12-15T01:16:51.859" v="93" actId="20577"/>
          <ac:spMkLst>
            <pc:docMk/>
            <pc:sldMk cId="0" sldId="292"/>
            <ac:spMk id="793" creationId="{00000000-0000-0000-0000-000000000000}"/>
          </ac:spMkLst>
        </pc:spChg>
      </pc:sldChg>
      <pc:sldChg chg="modSp mod">
        <pc:chgData name="Sian Harris" userId="c0df2758-d740-4b7f-88ff-8072a1e73049" providerId="ADAL" clId="{0BF5452F-2F53-44B9-8200-3FD75CF08C14}" dt="2021-12-15T01:22:12.407" v="196" actId="20577"/>
        <pc:sldMkLst>
          <pc:docMk/>
          <pc:sldMk cId="0" sldId="293"/>
        </pc:sldMkLst>
        <pc:spChg chg="mod">
          <ac:chgData name="Sian Harris" userId="c0df2758-d740-4b7f-88ff-8072a1e73049" providerId="ADAL" clId="{0BF5452F-2F53-44B9-8200-3FD75CF08C14}" dt="2021-12-15T01:22:12.407" v="196" actId="20577"/>
          <ac:spMkLst>
            <pc:docMk/>
            <pc:sldMk cId="0" sldId="293"/>
            <ac:spMk id="12" creationId="{6BF6D9B3-EF2C-4804-B77F-BACD616909E6}"/>
          </ac:spMkLst>
        </pc:spChg>
        <pc:spChg chg="mod">
          <ac:chgData name="Sian Harris" userId="c0df2758-d740-4b7f-88ff-8072a1e73049" providerId="ADAL" clId="{0BF5452F-2F53-44B9-8200-3FD75CF08C14}" dt="2021-12-15T01:17:42.489" v="98" actId="207"/>
          <ac:spMkLst>
            <pc:docMk/>
            <pc:sldMk cId="0" sldId="293"/>
            <ac:spMk id="799" creationId="{00000000-0000-0000-0000-000000000000}"/>
          </ac:spMkLst>
        </pc:spChg>
        <pc:spChg chg="mod">
          <ac:chgData name="Sian Harris" userId="c0df2758-d740-4b7f-88ff-8072a1e73049" providerId="ADAL" clId="{0BF5452F-2F53-44B9-8200-3FD75CF08C14}" dt="2021-12-15T01:17:30.189" v="96" actId="1076"/>
          <ac:spMkLst>
            <pc:docMk/>
            <pc:sldMk cId="0" sldId="293"/>
            <ac:spMk id="808" creationId="{00000000-0000-0000-0000-000000000000}"/>
          </ac:spMkLst>
        </pc:spChg>
      </pc:sldChg>
      <pc:sldChg chg="addSp modSp mod delCm">
        <pc:chgData name="Sian Harris" userId="c0df2758-d740-4b7f-88ff-8072a1e73049" providerId="ADAL" clId="{0BF5452F-2F53-44B9-8200-3FD75CF08C14}" dt="2021-12-15T01:22:19.210" v="199" actId="20577"/>
        <pc:sldMkLst>
          <pc:docMk/>
          <pc:sldMk cId="0" sldId="294"/>
        </pc:sldMkLst>
        <pc:spChg chg="mod">
          <ac:chgData name="Sian Harris" userId="c0df2758-d740-4b7f-88ff-8072a1e73049" providerId="ADAL" clId="{0BF5452F-2F53-44B9-8200-3FD75CF08C14}" dt="2021-12-15T01:22:19.210" v="199" actId="20577"/>
          <ac:spMkLst>
            <pc:docMk/>
            <pc:sldMk cId="0" sldId="294"/>
            <ac:spMk id="12" creationId="{274DEBB1-4F76-44E5-BA72-CA48464C18CF}"/>
          </ac:spMkLst>
        </pc:spChg>
        <pc:spChg chg="mod">
          <ac:chgData name="Sian Harris" userId="c0df2758-d740-4b7f-88ff-8072a1e73049" providerId="ADAL" clId="{0BF5452F-2F53-44B9-8200-3FD75CF08C14}" dt="2021-12-15T01:19:01.477" v="115" actId="20577"/>
          <ac:spMkLst>
            <pc:docMk/>
            <pc:sldMk cId="0" sldId="294"/>
            <ac:spMk id="814" creationId="{00000000-0000-0000-0000-000000000000}"/>
          </ac:spMkLst>
        </pc:spChg>
        <pc:picChg chg="add mod">
          <ac:chgData name="Sian Harris" userId="c0df2758-d740-4b7f-88ff-8072a1e73049" providerId="ADAL" clId="{0BF5452F-2F53-44B9-8200-3FD75CF08C14}" dt="2021-12-15T01:18:20.248" v="105" actId="962"/>
          <ac:picMkLst>
            <pc:docMk/>
            <pc:sldMk cId="0" sldId="294"/>
            <ac:picMk id="3" creationId="{2C7B04D4-0C40-4BF4-A52B-4722584EC50C}"/>
          </ac:picMkLst>
        </pc:picChg>
      </pc:sldChg>
      <pc:sldChg chg="modSp mod">
        <pc:chgData name="Sian Harris" userId="c0df2758-d740-4b7f-88ff-8072a1e73049" providerId="ADAL" clId="{0BF5452F-2F53-44B9-8200-3FD75CF08C14}" dt="2021-12-15T01:22:24.227" v="202" actId="20577"/>
        <pc:sldMkLst>
          <pc:docMk/>
          <pc:sldMk cId="0" sldId="295"/>
        </pc:sldMkLst>
        <pc:spChg chg="mod">
          <ac:chgData name="Sian Harris" userId="c0df2758-d740-4b7f-88ff-8072a1e73049" providerId="ADAL" clId="{0BF5452F-2F53-44B9-8200-3FD75CF08C14}" dt="2021-12-15T01:22:24.227" v="202" actId="20577"/>
          <ac:spMkLst>
            <pc:docMk/>
            <pc:sldMk cId="0" sldId="295"/>
            <ac:spMk id="12" creationId="{8A1E68C4-3E01-40B6-BD18-F238DB6A73CB}"/>
          </ac:spMkLst>
        </pc:spChg>
        <pc:spChg chg="mod">
          <ac:chgData name="Sian Harris" userId="c0df2758-d740-4b7f-88ff-8072a1e73049" providerId="ADAL" clId="{0BF5452F-2F53-44B9-8200-3FD75CF08C14}" dt="2021-12-15T01:18:34.490" v="107" actId="207"/>
          <ac:spMkLst>
            <pc:docMk/>
            <pc:sldMk cId="0" sldId="295"/>
            <ac:spMk id="829" creationId="{00000000-0000-0000-0000-000000000000}"/>
          </ac:spMkLst>
        </pc:spChg>
      </pc:sldChg>
      <pc:sldChg chg="modSp mod">
        <pc:chgData name="Sian Harris" userId="c0df2758-d740-4b7f-88ff-8072a1e73049" providerId="ADAL" clId="{0BF5452F-2F53-44B9-8200-3FD75CF08C14}" dt="2021-12-15T01:22:03.496" v="190" actId="20577"/>
        <pc:sldMkLst>
          <pc:docMk/>
          <pc:sldMk cId="3825942569" sldId="296"/>
        </pc:sldMkLst>
        <pc:spChg chg="mod">
          <ac:chgData name="Sian Harris" userId="c0df2758-d740-4b7f-88ff-8072a1e73049" providerId="ADAL" clId="{0BF5452F-2F53-44B9-8200-3FD75CF08C14}" dt="2021-12-15T01:22:03.496" v="190" actId="20577"/>
          <ac:spMkLst>
            <pc:docMk/>
            <pc:sldMk cId="3825942569" sldId="296"/>
            <ac:spMk id="23" creationId="{DCB987CB-1CE0-479F-8F46-C685E34D9C14}"/>
          </ac:spMkLst>
        </pc:spChg>
        <pc:spChg chg="mod">
          <ac:chgData name="Sian Harris" userId="c0df2758-d740-4b7f-88ff-8072a1e73049" providerId="ADAL" clId="{0BF5452F-2F53-44B9-8200-3FD75CF08C14}" dt="2021-12-15T01:15:18.296" v="85" actId="207"/>
          <ac:spMkLst>
            <pc:docMk/>
            <pc:sldMk cId="3825942569" sldId="296"/>
            <ac:spMk id="740" creationId="{00000000-0000-0000-0000-000000000000}"/>
          </ac:spMkLst>
        </pc:spChg>
        <pc:spChg chg="mod">
          <ac:chgData name="Sian Harris" userId="c0df2758-d740-4b7f-88ff-8072a1e73049" providerId="ADAL" clId="{0BF5452F-2F53-44B9-8200-3FD75CF08C14}" dt="2021-12-15T01:15:12.425" v="84" actId="1076"/>
          <ac:spMkLst>
            <pc:docMk/>
            <pc:sldMk cId="3825942569" sldId="296"/>
            <ac:spMk id="754" creationId="{00000000-0000-0000-0000-000000000000}"/>
          </ac:spMkLst>
        </pc:spChg>
        <pc:graphicFrameChg chg="mod">
          <ac:chgData name="Sian Harris" userId="c0df2758-d740-4b7f-88ff-8072a1e73049" providerId="ADAL" clId="{0BF5452F-2F53-44B9-8200-3FD75CF08C14}" dt="2021-12-15T01:14:49.484" v="81" actId="1076"/>
          <ac:graphicFrameMkLst>
            <pc:docMk/>
            <pc:sldMk cId="3825942569" sldId="296"/>
            <ac:graphicFrameMk id="2" creationId="{770AE510-D633-41A2-B90C-5D1CEDB0DAB2}"/>
          </ac:graphicFrameMkLst>
        </pc:graphicFrameChg>
      </pc:sldChg>
      <pc:sldChg chg="modSp mod">
        <pc:chgData name="Sian Harris" userId="c0df2758-d740-4b7f-88ff-8072a1e73049" providerId="ADAL" clId="{0BF5452F-2F53-44B9-8200-3FD75CF08C14}" dt="2021-12-15T01:18:46.536" v="114" actId="14100"/>
        <pc:sldMkLst>
          <pc:docMk/>
          <pc:sldMk cId="0" sldId="300"/>
        </pc:sldMkLst>
        <pc:spChg chg="mod">
          <ac:chgData name="Sian Harris" userId="c0df2758-d740-4b7f-88ff-8072a1e73049" providerId="ADAL" clId="{0BF5452F-2F53-44B9-8200-3FD75CF08C14}" dt="2021-12-15T01:18:39.913" v="110" actId="20577"/>
          <ac:spMkLst>
            <pc:docMk/>
            <pc:sldMk cId="0" sldId="300"/>
            <ac:spMk id="839" creationId="{00000000-0000-0000-0000-000000000000}"/>
          </ac:spMkLst>
        </pc:spChg>
        <pc:spChg chg="mod">
          <ac:chgData name="Sian Harris" userId="c0df2758-d740-4b7f-88ff-8072a1e73049" providerId="ADAL" clId="{0BF5452F-2F53-44B9-8200-3FD75CF08C14}" dt="2021-12-15T01:18:46.536" v="114" actId="14100"/>
          <ac:spMkLst>
            <pc:docMk/>
            <pc:sldMk cId="0" sldId="300"/>
            <ac:spMk id="840" creationId="{00000000-0000-0000-0000-000000000000}"/>
          </ac:spMkLst>
        </pc:spChg>
      </pc:sldChg>
      <pc:sldChg chg="modSp add mod ord">
        <pc:chgData name="Sian Harris" userId="c0df2758-d740-4b7f-88ff-8072a1e73049" providerId="ADAL" clId="{0BF5452F-2F53-44B9-8200-3FD75CF08C14}" dt="2021-12-15T01:21:42.319" v="178" actId="20577"/>
        <pc:sldMkLst>
          <pc:docMk/>
          <pc:sldMk cId="3820755791" sldId="311"/>
        </pc:sldMkLst>
        <pc:spChg chg="mod">
          <ac:chgData name="Sian Harris" userId="c0df2758-d740-4b7f-88ff-8072a1e73049" providerId="ADAL" clId="{0BF5452F-2F53-44B9-8200-3FD75CF08C14}" dt="2021-12-15T01:21:42.319" v="178" actId="20577"/>
          <ac:spMkLst>
            <pc:docMk/>
            <pc:sldMk cId="3820755791" sldId="311"/>
            <ac:spMk id="20" creationId="{890164D1-AF11-4631-995B-E3E331BAA6A7}"/>
          </ac:spMkLst>
        </pc:spChg>
      </pc:sldChg>
      <pc:sldChg chg="modSp add mod ord">
        <pc:chgData name="Sian Harris" userId="c0df2758-d740-4b7f-88ff-8072a1e73049" providerId="ADAL" clId="{0BF5452F-2F53-44B9-8200-3FD75CF08C14}" dt="2021-12-15T01:21:58.151" v="187" actId="20577"/>
        <pc:sldMkLst>
          <pc:docMk/>
          <pc:sldMk cId="1182924324" sldId="312"/>
        </pc:sldMkLst>
        <pc:spChg chg="mod">
          <ac:chgData name="Sian Harris" userId="c0df2758-d740-4b7f-88ff-8072a1e73049" providerId="ADAL" clId="{0BF5452F-2F53-44B9-8200-3FD75CF08C14}" dt="2021-12-15T01:21:58.151" v="187" actId="20577"/>
          <ac:spMkLst>
            <pc:docMk/>
            <pc:sldMk cId="1182924324" sldId="312"/>
            <ac:spMk id="20" creationId="{890164D1-AF11-4631-995B-E3E331BAA6A7}"/>
          </ac:spMkLst>
        </pc:spChg>
      </pc:sldChg>
    </pc:docChg>
  </pc:docChgLst>
  <pc:docChgLst>
    <pc:chgData name="Sian Harris" userId="c0df2758-d740-4b7f-88ff-8072a1e73049" providerId="ADAL" clId="{8193D3BE-C2BF-4825-A8DA-D72D81BABD74}"/>
    <pc:docChg chg="undo custSel addSld delSld modSld delMainMaster">
      <pc:chgData name="Sian Harris" userId="c0df2758-d740-4b7f-88ff-8072a1e73049" providerId="ADAL" clId="{8193D3BE-C2BF-4825-A8DA-D72D81BABD74}" dt="2021-12-14T18:45:02.692" v="306" actId="1592"/>
      <pc:docMkLst>
        <pc:docMk/>
      </pc:docMkLst>
      <pc:sldChg chg="modSp add del mod">
        <pc:chgData name="Sian Harris" userId="c0df2758-d740-4b7f-88ff-8072a1e73049" providerId="ADAL" clId="{8193D3BE-C2BF-4825-A8DA-D72D81BABD74}" dt="2021-12-14T18:27:57.294" v="73" actId="47"/>
        <pc:sldMkLst>
          <pc:docMk/>
          <pc:sldMk cId="0" sldId="256"/>
        </pc:sldMkLst>
        <pc:spChg chg="mod">
          <ac:chgData name="Sian Harris" userId="c0df2758-d740-4b7f-88ff-8072a1e73049" providerId="ADAL" clId="{8193D3BE-C2BF-4825-A8DA-D72D81BABD74}" dt="2021-11-23T12:39:39.235" v="5" actId="207"/>
          <ac:spMkLst>
            <pc:docMk/>
            <pc:sldMk cId="0" sldId="256"/>
            <ac:spMk id="10" creationId="{50E71548-B13E-442A-B77B-601236C687EA}"/>
          </ac:spMkLst>
        </pc:spChg>
        <pc:spChg chg="mod">
          <ac:chgData name="Sian Harris" userId="c0df2758-d740-4b7f-88ff-8072a1e73049" providerId="ADAL" clId="{8193D3BE-C2BF-4825-A8DA-D72D81BABD74}" dt="2021-12-14T17:52:36.798" v="60"/>
          <ac:spMkLst>
            <pc:docMk/>
            <pc:sldMk cId="0" sldId="256"/>
            <ac:spMk id="169" creationId="{00000000-0000-0000-0000-000000000000}"/>
          </ac:spMkLst>
        </pc:spChg>
        <pc:picChg chg="mod">
          <ac:chgData name="Sian Harris" userId="c0df2758-d740-4b7f-88ff-8072a1e73049" providerId="ADAL" clId="{8193D3BE-C2BF-4825-A8DA-D72D81BABD74}" dt="2021-11-23T12:38:43.043" v="3" actId="14100"/>
          <ac:picMkLst>
            <pc:docMk/>
            <pc:sldMk cId="0" sldId="256"/>
            <ac:picMk id="3" creationId="{4677DC7B-68CC-4ADC-BA35-CDD3D87B7ACC}"/>
          </ac:picMkLst>
        </pc:picChg>
        <pc:picChg chg="mod">
          <ac:chgData name="Sian Harris" userId="c0df2758-d740-4b7f-88ff-8072a1e73049" providerId="ADAL" clId="{8193D3BE-C2BF-4825-A8DA-D72D81BABD74}" dt="2021-11-23T12:39:47.825" v="6" actId="14826"/>
          <ac:picMkLst>
            <pc:docMk/>
            <pc:sldMk cId="0" sldId="256"/>
            <ac:picMk id="4" creationId="{00BF401C-FB9B-490D-B1C8-461DDB39AADB}"/>
          </ac:picMkLst>
        </pc:picChg>
      </pc:sldChg>
      <pc:sldChg chg="addSp delSp modSp del mod">
        <pc:chgData name="Sian Harris" userId="c0df2758-d740-4b7f-88ff-8072a1e73049" providerId="ADAL" clId="{8193D3BE-C2BF-4825-A8DA-D72D81BABD74}" dt="2021-12-14T18:37:33.035" v="160" actId="47"/>
        <pc:sldMkLst>
          <pc:docMk/>
          <pc:sldMk cId="0" sldId="257"/>
        </pc:sldMkLst>
        <pc:spChg chg="mod">
          <ac:chgData name="Sian Harris" userId="c0df2758-d740-4b7f-88ff-8072a1e73049" providerId="ADAL" clId="{8193D3BE-C2BF-4825-A8DA-D72D81BABD74}" dt="2021-12-14T18:28:02.066" v="75" actId="20577"/>
          <ac:spMkLst>
            <pc:docMk/>
            <pc:sldMk cId="0" sldId="257"/>
            <ac:spMk id="5" creationId="{2E404299-9B3D-43EF-B1FC-9FD27EE42D52}"/>
          </ac:spMkLst>
        </pc:spChg>
        <pc:spChg chg="mod">
          <ac:chgData name="Sian Harris" userId="c0df2758-d740-4b7f-88ff-8072a1e73049" providerId="ADAL" clId="{8193D3BE-C2BF-4825-A8DA-D72D81BABD74}" dt="2021-11-23T12:40:49.169" v="25" actId="207"/>
          <ac:spMkLst>
            <pc:docMk/>
            <pc:sldMk cId="0" sldId="257"/>
            <ac:spMk id="183" creationId="{00000000-0000-0000-0000-000000000000}"/>
          </ac:spMkLst>
        </pc:spChg>
        <pc:picChg chg="del">
          <ac:chgData name="Sian Harris" userId="c0df2758-d740-4b7f-88ff-8072a1e73049" providerId="ADAL" clId="{8193D3BE-C2BF-4825-A8DA-D72D81BABD74}" dt="2021-11-23T12:40:01.026" v="8" actId="478"/>
          <ac:picMkLst>
            <pc:docMk/>
            <pc:sldMk cId="0" sldId="257"/>
            <ac:picMk id="13" creationId="{BE57FDA0-C4C0-48D4-B825-BEDA34FDCEE0}"/>
          </ac:picMkLst>
        </pc:picChg>
        <pc:picChg chg="add mod">
          <ac:chgData name="Sian Harris" userId="c0df2758-d740-4b7f-88ff-8072a1e73049" providerId="ADAL" clId="{8193D3BE-C2BF-4825-A8DA-D72D81BABD74}" dt="2021-11-23T12:40:01.805" v="9"/>
          <ac:picMkLst>
            <pc:docMk/>
            <pc:sldMk cId="0" sldId="257"/>
            <ac:picMk id="14" creationId="{F259A93A-626A-4B29-8F67-E6AFBD46D32F}"/>
          </ac:picMkLst>
        </pc:picChg>
      </pc:sldChg>
      <pc:sldChg chg="addSp delSp modSp add del mod">
        <pc:chgData name="Sian Harris" userId="c0df2758-d740-4b7f-88ff-8072a1e73049" providerId="ADAL" clId="{8193D3BE-C2BF-4825-A8DA-D72D81BABD74}" dt="2021-12-14T18:37:56.537" v="164" actId="207"/>
        <pc:sldMkLst>
          <pc:docMk/>
          <pc:sldMk cId="0" sldId="258"/>
        </pc:sldMkLst>
        <pc:spChg chg="mod">
          <ac:chgData name="Sian Harris" userId="c0df2758-d740-4b7f-88ff-8072a1e73049" providerId="ADAL" clId="{8193D3BE-C2BF-4825-A8DA-D72D81BABD74}" dt="2021-11-23T12:41:33.517" v="33"/>
          <ac:spMkLst>
            <pc:docMk/>
            <pc:sldMk cId="0" sldId="258"/>
            <ac:spMk id="6" creationId="{0F4493BF-1174-447F-A921-B98C44818C85}"/>
          </ac:spMkLst>
        </pc:spChg>
        <pc:spChg chg="add mod">
          <ac:chgData name="Sian Harris" userId="c0df2758-d740-4b7f-88ff-8072a1e73049" providerId="ADAL" clId="{8193D3BE-C2BF-4825-A8DA-D72D81BABD74}" dt="2021-12-14T18:28:30.334" v="79"/>
          <ac:spMkLst>
            <pc:docMk/>
            <pc:sldMk cId="0" sldId="258"/>
            <ac:spMk id="11" creationId="{E3761EC4-104F-485E-ACA4-0274F9DBE405}"/>
          </ac:spMkLst>
        </pc:spChg>
        <pc:spChg chg="mod">
          <ac:chgData name="Sian Harris" userId="c0df2758-d740-4b7f-88ff-8072a1e73049" providerId="ADAL" clId="{8193D3BE-C2BF-4825-A8DA-D72D81BABD74}" dt="2021-12-14T18:37:56.537" v="164" actId="207"/>
          <ac:spMkLst>
            <pc:docMk/>
            <pc:sldMk cId="0" sldId="258"/>
            <ac:spMk id="186" creationId="{00000000-0000-0000-0000-000000000000}"/>
          </ac:spMkLst>
        </pc:spChg>
        <pc:spChg chg="mod">
          <ac:chgData name="Sian Harris" userId="c0df2758-d740-4b7f-88ff-8072a1e73049" providerId="ADAL" clId="{8193D3BE-C2BF-4825-A8DA-D72D81BABD74}" dt="2021-11-23T12:40:44.825" v="24" actId="207"/>
          <ac:spMkLst>
            <pc:docMk/>
            <pc:sldMk cId="0" sldId="258"/>
            <ac:spMk id="201" creationId="{00000000-0000-0000-0000-000000000000}"/>
          </ac:spMkLst>
        </pc:spChg>
        <pc:picChg chg="del">
          <ac:chgData name="Sian Harris" userId="c0df2758-d740-4b7f-88ff-8072a1e73049" providerId="ADAL" clId="{8193D3BE-C2BF-4825-A8DA-D72D81BABD74}" dt="2021-11-23T12:40:04.645" v="10" actId="478"/>
          <ac:picMkLst>
            <pc:docMk/>
            <pc:sldMk cId="0" sldId="258"/>
            <ac:picMk id="10" creationId="{A29CE56E-78A8-4706-818D-4752328BD234}"/>
          </ac:picMkLst>
        </pc:picChg>
        <pc:picChg chg="add mod">
          <ac:chgData name="Sian Harris" userId="c0df2758-d740-4b7f-88ff-8072a1e73049" providerId="ADAL" clId="{8193D3BE-C2BF-4825-A8DA-D72D81BABD74}" dt="2021-12-14T18:28:30.334" v="79"/>
          <ac:picMkLst>
            <pc:docMk/>
            <pc:sldMk cId="0" sldId="258"/>
            <ac:picMk id="12" creationId="{2929416B-446B-4D15-846F-7A4A5A136750}"/>
          </ac:picMkLst>
        </pc:picChg>
        <pc:picChg chg="add mod">
          <ac:chgData name="Sian Harris" userId="c0df2758-d740-4b7f-88ff-8072a1e73049" providerId="ADAL" clId="{8193D3BE-C2BF-4825-A8DA-D72D81BABD74}" dt="2021-11-23T12:40:04.984" v="11"/>
          <ac:picMkLst>
            <pc:docMk/>
            <pc:sldMk cId="0" sldId="258"/>
            <ac:picMk id="12" creationId="{8B743001-E26C-4766-965F-1A829607935A}"/>
          </ac:picMkLst>
        </pc:picChg>
        <pc:picChg chg="add mod">
          <ac:chgData name="Sian Harris" userId="c0df2758-d740-4b7f-88ff-8072a1e73049" providerId="ADAL" clId="{8193D3BE-C2BF-4825-A8DA-D72D81BABD74}" dt="2021-12-14T18:28:30.334" v="79"/>
          <ac:picMkLst>
            <pc:docMk/>
            <pc:sldMk cId="0" sldId="258"/>
            <ac:picMk id="13" creationId="{5B4DB82A-7B43-43F3-A52D-5A375EF82D44}"/>
          </ac:picMkLst>
        </pc:picChg>
        <pc:picChg chg="add mod">
          <ac:chgData name="Sian Harris" userId="c0df2758-d740-4b7f-88ff-8072a1e73049" providerId="ADAL" clId="{8193D3BE-C2BF-4825-A8DA-D72D81BABD74}" dt="2021-12-14T18:28:30.334" v="79"/>
          <ac:picMkLst>
            <pc:docMk/>
            <pc:sldMk cId="0" sldId="258"/>
            <ac:picMk id="15" creationId="{85C93239-7F29-4C20-A87C-F17471D0C852}"/>
          </ac:picMkLst>
        </pc:picChg>
        <pc:picChg chg="del">
          <ac:chgData name="Sian Harris" userId="c0df2758-d740-4b7f-88ff-8072a1e73049" providerId="ADAL" clId="{8193D3BE-C2BF-4825-A8DA-D72D81BABD74}" dt="2021-12-14T18:28:29.467" v="78" actId="478"/>
          <ac:picMkLst>
            <pc:docMk/>
            <pc:sldMk cId="0" sldId="258"/>
            <ac:picMk id="188" creationId="{00000000-0000-0000-0000-000000000000}"/>
          </ac:picMkLst>
        </pc:picChg>
        <pc:picChg chg="del">
          <ac:chgData name="Sian Harris" userId="c0df2758-d740-4b7f-88ff-8072a1e73049" providerId="ADAL" clId="{8193D3BE-C2BF-4825-A8DA-D72D81BABD74}" dt="2021-12-14T18:28:29.467" v="78" actId="478"/>
          <ac:picMkLst>
            <pc:docMk/>
            <pc:sldMk cId="0" sldId="258"/>
            <ac:picMk id="189" creationId="{00000000-0000-0000-0000-000000000000}"/>
          </ac:picMkLst>
        </pc:picChg>
        <pc:picChg chg="del">
          <ac:chgData name="Sian Harris" userId="c0df2758-d740-4b7f-88ff-8072a1e73049" providerId="ADAL" clId="{8193D3BE-C2BF-4825-A8DA-D72D81BABD74}" dt="2021-12-14T18:28:29.467" v="78" actId="478"/>
          <ac:picMkLst>
            <pc:docMk/>
            <pc:sldMk cId="0" sldId="258"/>
            <ac:picMk id="190" creationId="{00000000-0000-0000-0000-000000000000}"/>
          </ac:picMkLst>
        </pc:picChg>
        <pc:picChg chg="del">
          <ac:chgData name="Sian Harris" userId="c0df2758-d740-4b7f-88ff-8072a1e73049" providerId="ADAL" clId="{8193D3BE-C2BF-4825-A8DA-D72D81BABD74}" dt="2021-12-14T18:28:29.467" v="78" actId="478"/>
          <ac:picMkLst>
            <pc:docMk/>
            <pc:sldMk cId="0" sldId="258"/>
            <ac:picMk id="191" creationId="{00000000-0000-0000-0000-000000000000}"/>
          </ac:picMkLst>
        </pc:picChg>
        <pc:picChg chg="del">
          <ac:chgData name="Sian Harris" userId="c0df2758-d740-4b7f-88ff-8072a1e73049" providerId="ADAL" clId="{8193D3BE-C2BF-4825-A8DA-D72D81BABD74}" dt="2021-12-14T18:28:29.467" v="78" actId="478"/>
          <ac:picMkLst>
            <pc:docMk/>
            <pc:sldMk cId="0" sldId="258"/>
            <ac:picMk id="192" creationId="{00000000-0000-0000-0000-000000000000}"/>
          </ac:picMkLst>
        </pc:picChg>
        <pc:picChg chg="del">
          <ac:chgData name="Sian Harris" userId="c0df2758-d740-4b7f-88ff-8072a1e73049" providerId="ADAL" clId="{8193D3BE-C2BF-4825-A8DA-D72D81BABD74}" dt="2021-12-14T18:28:29.467" v="78" actId="478"/>
          <ac:picMkLst>
            <pc:docMk/>
            <pc:sldMk cId="0" sldId="258"/>
            <ac:picMk id="193" creationId="{00000000-0000-0000-0000-000000000000}"/>
          </ac:picMkLst>
        </pc:picChg>
        <pc:picChg chg="del">
          <ac:chgData name="Sian Harris" userId="c0df2758-d740-4b7f-88ff-8072a1e73049" providerId="ADAL" clId="{8193D3BE-C2BF-4825-A8DA-D72D81BABD74}" dt="2021-12-14T18:28:29.467" v="78" actId="478"/>
          <ac:picMkLst>
            <pc:docMk/>
            <pc:sldMk cId="0" sldId="258"/>
            <ac:picMk id="194" creationId="{00000000-0000-0000-0000-000000000000}"/>
          </ac:picMkLst>
        </pc:picChg>
        <pc:cxnChg chg="add mod">
          <ac:chgData name="Sian Harris" userId="c0df2758-d740-4b7f-88ff-8072a1e73049" providerId="ADAL" clId="{8193D3BE-C2BF-4825-A8DA-D72D81BABD74}" dt="2021-12-14T18:28:30.334" v="79"/>
          <ac:cxnSpMkLst>
            <pc:docMk/>
            <pc:sldMk cId="0" sldId="258"/>
            <ac:cxnSpMk id="14" creationId="{F88BFD0B-FA8D-411F-A355-66E0BC6A5412}"/>
          </ac:cxnSpMkLst>
        </pc:cxnChg>
        <pc:cxnChg chg="del">
          <ac:chgData name="Sian Harris" userId="c0df2758-d740-4b7f-88ff-8072a1e73049" providerId="ADAL" clId="{8193D3BE-C2BF-4825-A8DA-D72D81BABD74}" dt="2021-12-14T18:28:29.467" v="78" actId="478"/>
          <ac:cxnSpMkLst>
            <pc:docMk/>
            <pc:sldMk cId="0" sldId="258"/>
            <ac:cxnSpMk id="187" creationId="{00000000-0000-0000-0000-000000000000}"/>
          </ac:cxnSpMkLst>
        </pc:cxnChg>
      </pc:sldChg>
      <pc:sldChg chg="addSp delSp modSp add del mod">
        <pc:chgData name="Sian Harris" userId="c0df2758-d740-4b7f-88ff-8072a1e73049" providerId="ADAL" clId="{8193D3BE-C2BF-4825-A8DA-D72D81BABD74}" dt="2021-12-14T18:38:13.265" v="174" actId="207"/>
        <pc:sldMkLst>
          <pc:docMk/>
          <pc:sldMk cId="0" sldId="259"/>
        </pc:sldMkLst>
        <pc:spChg chg="mod">
          <ac:chgData name="Sian Harris" userId="c0df2758-d740-4b7f-88ff-8072a1e73049" providerId="ADAL" clId="{8193D3BE-C2BF-4825-A8DA-D72D81BABD74}" dt="2021-11-23T12:41:37.882" v="34"/>
          <ac:spMkLst>
            <pc:docMk/>
            <pc:sldMk cId="0" sldId="259"/>
            <ac:spMk id="12" creationId="{8AA24667-F51D-4EFA-9A08-862470E3B18C}"/>
          </ac:spMkLst>
        </pc:spChg>
        <pc:spChg chg="add mod">
          <ac:chgData name="Sian Harris" userId="c0df2758-d740-4b7f-88ff-8072a1e73049" providerId="ADAL" clId="{8193D3BE-C2BF-4825-A8DA-D72D81BABD74}" dt="2021-12-14T18:28:38.027" v="81"/>
          <ac:spMkLst>
            <pc:docMk/>
            <pc:sldMk cId="0" sldId="259"/>
            <ac:spMk id="12" creationId="{D6AFF2F3-6D4B-43CC-89CE-E31095A1C16D}"/>
          </ac:spMkLst>
        </pc:spChg>
        <pc:spChg chg="mod">
          <ac:chgData name="Sian Harris" userId="c0df2758-d740-4b7f-88ff-8072a1e73049" providerId="ADAL" clId="{8193D3BE-C2BF-4825-A8DA-D72D81BABD74}" dt="2021-12-14T18:38:13.265" v="174" actId="207"/>
          <ac:spMkLst>
            <pc:docMk/>
            <pc:sldMk cId="0" sldId="259"/>
            <ac:spMk id="200" creationId="{00000000-0000-0000-0000-000000000000}"/>
          </ac:spMkLst>
        </pc:spChg>
        <pc:spChg chg="mod">
          <ac:chgData name="Sian Harris" userId="c0df2758-d740-4b7f-88ff-8072a1e73049" providerId="ADAL" clId="{8193D3BE-C2BF-4825-A8DA-D72D81BABD74}" dt="2021-12-14T18:38:09.693" v="173" actId="27636"/>
          <ac:spMkLst>
            <pc:docMk/>
            <pc:sldMk cId="0" sldId="259"/>
            <ac:spMk id="209" creationId="{00000000-0000-0000-0000-000000000000}"/>
          </ac:spMkLst>
        </pc:spChg>
        <pc:spChg chg="mod">
          <ac:chgData name="Sian Harris" userId="c0df2758-d740-4b7f-88ff-8072a1e73049" providerId="ADAL" clId="{8193D3BE-C2BF-4825-A8DA-D72D81BABD74}" dt="2021-11-23T12:40:41.433" v="23" actId="207"/>
          <ac:spMkLst>
            <pc:docMk/>
            <pc:sldMk cId="0" sldId="259"/>
            <ac:spMk id="216" creationId="{00000000-0000-0000-0000-000000000000}"/>
          </ac:spMkLst>
        </pc:spChg>
        <pc:picChg chg="del">
          <ac:chgData name="Sian Harris" userId="c0df2758-d740-4b7f-88ff-8072a1e73049" providerId="ADAL" clId="{8193D3BE-C2BF-4825-A8DA-D72D81BABD74}" dt="2021-11-23T12:40:07.800" v="12" actId="478"/>
          <ac:picMkLst>
            <pc:docMk/>
            <pc:sldMk cId="0" sldId="259"/>
            <ac:picMk id="9" creationId="{F04985C4-2A84-4D10-834C-164E0BDF5D2C}"/>
          </ac:picMkLst>
        </pc:picChg>
        <pc:picChg chg="add mod">
          <ac:chgData name="Sian Harris" userId="c0df2758-d740-4b7f-88ff-8072a1e73049" providerId="ADAL" clId="{8193D3BE-C2BF-4825-A8DA-D72D81BABD74}" dt="2021-11-23T12:40:08.197" v="13"/>
          <ac:picMkLst>
            <pc:docMk/>
            <pc:sldMk cId="0" sldId="259"/>
            <ac:picMk id="10" creationId="{DFBEFBCE-8078-4904-9C54-224C2C217687}"/>
          </ac:picMkLst>
        </pc:picChg>
        <pc:picChg chg="add mod">
          <ac:chgData name="Sian Harris" userId="c0df2758-d740-4b7f-88ff-8072a1e73049" providerId="ADAL" clId="{8193D3BE-C2BF-4825-A8DA-D72D81BABD74}" dt="2021-12-14T18:28:38.027" v="81"/>
          <ac:picMkLst>
            <pc:docMk/>
            <pc:sldMk cId="0" sldId="259"/>
            <ac:picMk id="13" creationId="{4316B948-F6E8-427D-8FF7-E1A8F363F244}"/>
          </ac:picMkLst>
        </pc:picChg>
        <pc:picChg chg="add mod">
          <ac:chgData name="Sian Harris" userId="c0df2758-d740-4b7f-88ff-8072a1e73049" providerId="ADAL" clId="{8193D3BE-C2BF-4825-A8DA-D72D81BABD74}" dt="2021-12-14T18:28:38.027" v="81"/>
          <ac:picMkLst>
            <pc:docMk/>
            <pc:sldMk cId="0" sldId="259"/>
            <ac:picMk id="14" creationId="{C25D341F-00AE-4983-8D1E-15762A89ED7E}"/>
          </ac:picMkLst>
        </pc:picChg>
        <pc:picChg chg="add mod">
          <ac:chgData name="Sian Harris" userId="c0df2758-d740-4b7f-88ff-8072a1e73049" providerId="ADAL" clId="{8193D3BE-C2BF-4825-A8DA-D72D81BABD74}" dt="2021-12-14T18:28:38.027" v="81"/>
          <ac:picMkLst>
            <pc:docMk/>
            <pc:sldMk cId="0" sldId="259"/>
            <ac:picMk id="16" creationId="{8D34DA39-0F91-404E-B5D3-16F24F4EC264}"/>
          </ac:picMkLst>
        </pc:picChg>
        <pc:picChg chg="del">
          <ac:chgData name="Sian Harris" userId="c0df2758-d740-4b7f-88ff-8072a1e73049" providerId="ADAL" clId="{8193D3BE-C2BF-4825-A8DA-D72D81BABD74}" dt="2021-12-14T18:28:37.154" v="80" actId="478"/>
          <ac:picMkLst>
            <pc:docMk/>
            <pc:sldMk cId="0" sldId="259"/>
            <ac:picMk id="202" creationId="{00000000-0000-0000-0000-000000000000}"/>
          </ac:picMkLst>
        </pc:picChg>
        <pc:picChg chg="del">
          <ac:chgData name="Sian Harris" userId="c0df2758-d740-4b7f-88ff-8072a1e73049" providerId="ADAL" clId="{8193D3BE-C2BF-4825-A8DA-D72D81BABD74}" dt="2021-12-14T18:28:37.154" v="80" actId="478"/>
          <ac:picMkLst>
            <pc:docMk/>
            <pc:sldMk cId="0" sldId="259"/>
            <ac:picMk id="203" creationId="{00000000-0000-0000-0000-000000000000}"/>
          </ac:picMkLst>
        </pc:picChg>
        <pc:picChg chg="del">
          <ac:chgData name="Sian Harris" userId="c0df2758-d740-4b7f-88ff-8072a1e73049" providerId="ADAL" clId="{8193D3BE-C2BF-4825-A8DA-D72D81BABD74}" dt="2021-12-14T18:28:37.154" v="80" actId="478"/>
          <ac:picMkLst>
            <pc:docMk/>
            <pc:sldMk cId="0" sldId="259"/>
            <ac:picMk id="204" creationId="{00000000-0000-0000-0000-000000000000}"/>
          </ac:picMkLst>
        </pc:picChg>
        <pc:picChg chg="del">
          <ac:chgData name="Sian Harris" userId="c0df2758-d740-4b7f-88ff-8072a1e73049" providerId="ADAL" clId="{8193D3BE-C2BF-4825-A8DA-D72D81BABD74}" dt="2021-12-14T18:28:37.154" v="80" actId="478"/>
          <ac:picMkLst>
            <pc:docMk/>
            <pc:sldMk cId="0" sldId="259"/>
            <ac:picMk id="205" creationId="{00000000-0000-0000-0000-000000000000}"/>
          </ac:picMkLst>
        </pc:picChg>
        <pc:picChg chg="del">
          <ac:chgData name="Sian Harris" userId="c0df2758-d740-4b7f-88ff-8072a1e73049" providerId="ADAL" clId="{8193D3BE-C2BF-4825-A8DA-D72D81BABD74}" dt="2021-12-14T18:28:37.154" v="80" actId="478"/>
          <ac:picMkLst>
            <pc:docMk/>
            <pc:sldMk cId="0" sldId="259"/>
            <ac:picMk id="206" creationId="{00000000-0000-0000-0000-000000000000}"/>
          </ac:picMkLst>
        </pc:picChg>
        <pc:picChg chg="del">
          <ac:chgData name="Sian Harris" userId="c0df2758-d740-4b7f-88ff-8072a1e73049" providerId="ADAL" clId="{8193D3BE-C2BF-4825-A8DA-D72D81BABD74}" dt="2021-12-14T18:28:37.154" v="80" actId="478"/>
          <ac:picMkLst>
            <pc:docMk/>
            <pc:sldMk cId="0" sldId="259"/>
            <ac:picMk id="207" creationId="{00000000-0000-0000-0000-000000000000}"/>
          </ac:picMkLst>
        </pc:picChg>
        <pc:picChg chg="del">
          <ac:chgData name="Sian Harris" userId="c0df2758-d740-4b7f-88ff-8072a1e73049" providerId="ADAL" clId="{8193D3BE-C2BF-4825-A8DA-D72D81BABD74}" dt="2021-12-14T18:28:37.154" v="80" actId="478"/>
          <ac:picMkLst>
            <pc:docMk/>
            <pc:sldMk cId="0" sldId="259"/>
            <ac:picMk id="208" creationId="{00000000-0000-0000-0000-000000000000}"/>
          </ac:picMkLst>
        </pc:picChg>
        <pc:cxnChg chg="add mod">
          <ac:chgData name="Sian Harris" userId="c0df2758-d740-4b7f-88ff-8072a1e73049" providerId="ADAL" clId="{8193D3BE-C2BF-4825-A8DA-D72D81BABD74}" dt="2021-12-14T18:28:38.027" v="81"/>
          <ac:cxnSpMkLst>
            <pc:docMk/>
            <pc:sldMk cId="0" sldId="259"/>
            <ac:cxnSpMk id="15" creationId="{44225A14-28A8-4121-8752-196AFED55CEC}"/>
          </ac:cxnSpMkLst>
        </pc:cxnChg>
        <pc:cxnChg chg="del">
          <ac:chgData name="Sian Harris" userId="c0df2758-d740-4b7f-88ff-8072a1e73049" providerId="ADAL" clId="{8193D3BE-C2BF-4825-A8DA-D72D81BABD74}" dt="2021-12-14T18:28:37.154" v="80" actId="478"/>
          <ac:cxnSpMkLst>
            <pc:docMk/>
            <pc:sldMk cId="0" sldId="259"/>
            <ac:cxnSpMk id="201" creationId="{00000000-0000-0000-0000-000000000000}"/>
          </ac:cxnSpMkLst>
        </pc:cxnChg>
      </pc:sldChg>
      <pc:sldChg chg="addSp delSp modSp add del mod">
        <pc:chgData name="Sian Harris" userId="c0df2758-d740-4b7f-88ff-8072a1e73049" providerId="ADAL" clId="{8193D3BE-C2BF-4825-A8DA-D72D81BABD74}" dt="2021-12-14T18:38:30.245" v="178" actId="20577"/>
        <pc:sldMkLst>
          <pc:docMk/>
          <pc:sldMk cId="0" sldId="260"/>
        </pc:sldMkLst>
        <pc:spChg chg="mod">
          <ac:chgData name="Sian Harris" userId="c0df2758-d740-4b7f-88ff-8072a1e73049" providerId="ADAL" clId="{8193D3BE-C2BF-4825-A8DA-D72D81BABD74}" dt="2021-11-23T12:41:42.331" v="35"/>
          <ac:spMkLst>
            <pc:docMk/>
            <pc:sldMk cId="0" sldId="260"/>
            <ac:spMk id="12" creationId="{C523D924-E2F0-49DD-9317-E22EA68654F7}"/>
          </ac:spMkLst>
        </pc:spChg>
        <pc:spChg chg="add mod">
          <ac:chgData name="Sian Harris" userId="c0df2758-d740-4b7f-88ff-8072a1e73049" providerId="ADAL" clId="{8193D3BE-C2BF-4825-A8DA-D72D81BABD74}" dt="2021-12-14T18:28:47.294" v="83"/>
          <ac:spMkLst>
            <pc:docMk/>
            <pc:sldMk cId="0" sldId="260"/>
            <ac:spMk id="12" creationId="{DD88E724-EDB8-456C-8D61-E003B45B83A1}"/>
          </ac:spMkLst>
        </pc:spChg>
        <pc:spChg chg="mod">
          <ac:chgData name="Sian Harris" userId="c0df2758-d740-4b7f-88ff-8072a1e73049" providerId="ADAL" clId="{8193D3BE-C2BF-4825-A8DA-D72D81BABD74}" dt="2021-12-14T18:38:30.245" v="178" actId="20577"/>
          <ac:spMkLst>
            <pc:docMk/>
            <pc:sldMk cId="0" sldId="260"/>
            <ac:spMk id="215" creationId="{00000000-0000-0000-0000-000000000000}"/>
          </ac:spMkLst>
        </pc:spChg>
        <pc:spChg chg="mod">
          <ac:chgData name="Sian Harris" userId="c0df2758-d740-4b7f-88ff-8072a1e73049" providerId="ADAL" clId="{8193D3BE-C2BF-4825-A8DA-D72D81BABD74}" dt="2021-12-14T18:38:27.154" v="177" actId="207"/>
          <ac:spMkLst>
            <pc:docMk/>
            <pc:sldMk cId="0" sldId="260"/>
            <ac:spMk id="223" creationId="{00000000-0000-0000-0000-000000000000}"/>
          </ac:spMkLst>
        </pc:spChg>
        <pc:spChg chg="mod">
          <ac:chgData name="Sian Harris" userId="c0df2758-d740-4b7f-88ff-8072a1e73049" providerId="ADAL" clId="{8193D3BE-C2BF-4825-A8DA-D72D81BABD74}" dt="2021-11-23T12:40:37.697" v="22" actId="207"/>
          <ac:spMkLst>
            <pc:docMk/>
            <pc:sldMk cId="0" sldId="260"/>
            <ac:spMk id="231" creationId="{00000000-0000-0000-0000-000000000000}"/>
          </ac:spMkLst>
        </pc:spChg>
        <pc:picChg chg="del">
          <ac:chgData name="Sian Harris" userId="c0df2758-d740-4b7f-88ff-8072a1e73049" providerId="ADAL" clId="{8193D3BE-C2BF-4825-A8DA-D72D81BABD74}" dt="2021-11-23T12:40:10.764" v="14" actId="478"/>
          <ac:picMkLst>
            <pc:docMk/>
            <pc:sldMk cId="0" sldId="260"/>
            <ac:picMk id="9" creationId="{32B74B09-C8A2-4B19-B2C1-AFBF86474099}"/>
          </ac:picMkLst>
        </pc:picChg>
        <pc:picChg chg="add mod">
          <ac:chgData name="Sian Harris" userId="c0df2758-d740-4b7f-88ff-8072a1e73049" providerId="ADAL" clId="{8193D3BE-C2BF-4825-A8DA-D72D81BABD74}" dt="2021-11-23T12:40:11.117" v="15"/>
          <ac:picMkLst>
            <pc:docMk/>
            <pc:sldMk cId="0" sldId="260"/>
            <ac:picMk id="10" creationId="{84BFFA9F-B83A-4596-B688-1D87FF9A0D00}"/>
          </ac:picMkLst>
        </pc:picChg>
        <pc:picChg chg="add mod">
          <ac:chgData name="Sian Harris" userId="c0df2758-d740-4b7f-88ff-8072a1e73049" providerId="ADAL" clId="{8193D3BE-C2BF-4825-A8DA-D72D81BABD74}" dt="2021-12-14T18:28:47.294" v="83"/>
          <ac:picMkLst>
            <pc:docMk/>
            <pc:sldMk cId="0" sldId="260"/>
            <ac:picMk id="13" creationId="{B3876A3D-0547-4F88-B1AD-0DFA291C696F}"/>
          </ac:picMkLst>
        </pc:picChg>
        <pc:picChg chg="add mod">
          <ac:chgData name="Sian Harris" userId="c0df2758-d740-4b7f-88ff-8072a1e73049" providerId="ADAL" clId="{8193D3BE-C2BF-4825-A8DA-D72D81BABD74}" dt="2021-12-14T18:28:47.294" v="83"/>
          <ac:picMkLst>
            <pc:docMk/>
            <pc:sldMk cId="0" sldId="260"/>
            <ac:picMk id="14" creationId="{257F1EDF-6A40-49D1-800F-AAD5E5036B61}"/>
          </ac:picMkLst>
        </pc:picChg>
        <pc:picChg chg="add mod">
          <ac:chgData name="Sian Harris" userId="c0df2758-d740-4b7f-88ff-8072a1e73049" providerId="ADAL" clId="{8193D3BE-C2BF-4825-A8DA-D72D81BABD74}" dt="2021-12-14T18:28:47.294" v="83"/>
          <ac:picMkLst>
            <pc:docMk/>
            <pc:sldMk cId="0" sldId="260"/>
            <ac:picMk id="16" creationId="{A4BB4616-DAEB-4C65-B1B5-5A5149623E90}"/>
          </ac:picMkLst>
        </pc:picChg>
        <pc:picChg chg="del">
          <ac:chgData name="Sian Harris" userId="c0df2758-d740-4b7f-88ff-8072a1e73049" providerId="ADAL" clId="{8193D3BE-C2BF-4825-A8DA-D72D81BABD74}" dt="2021-12-14T18:28:46.395" v="82" actId="478"/>
          <ac:picMkLst>
            <pc:docMk/>
            <pc:sldMk cId="0" sldId="260"/>
            <ac:picMk id="217" creationId="{00000000-0000-0000-0000-000000000000}"/>
          </ac:picMkLst>
        </pc:picChg>
        <pc:picChg chg="del">
          <ac:chgData name="Sian Harris" userId="c0df2758-d740-4b7f-88ff-8072a1e73049" providerId="ADAL" clId="{8193D3BE-C2BF-4825-A8DA-D72D81BABD74}" dt="2021-12-14T18:28:46.395" v="82" actId="478"/>
          <ac:picMkLst>
            <pc:docMk/>
            <pc:sldMk cId="0" sldId="260"/>
            <ac:picMk id="218" creationId="{00000000-0000-0000-0000-000000000000}"/>
          </ac:picMkLst>
        </pc:picChg>
        <pc:picChg chg="del">
          <ac:chgData name="Sian Harris" userId="c0df2758-d740-4b7f-88ff-8072a1e73049" providerId="ADAL" clId="{8193D3BE-C2BF-4825-A8DA-D72D81BABD74}" dt="2021-12-14T18:28:46.395" v="82" actId="478"/>
          <ac:picMkLst>
            <pc:docMk/>
            <pc:sldMk cId="0" sldId="260"/>
            <ac:picMk id="219" creationId="{00000000-0000-0000-0000-000000000000}"/>
          </ac:picMkLst>
        </pc:picChg>
        <pc:picChg chg="del">
          <ac:chgData name="Sian Harris" userId="c0df2758-d740-4b7f-88ff-8072a1e73049" providerId="ADAL" clId="{8193D3BE-C2BF-4825-A8DA-D72D81BABD74}" dt="2021-12-14T18:28:46.395" v="82" actId="478"/>
          <ac:picMkLst>
            <pc:docMk/>
            <pc:sldMk cId="0" sldId="260"/>
            <ac:picMk id="220" creationId="{00000000-0000-0000-0000-000000000000}"/>
          </ac:picMkLst>
        </pc:picChg>
        <pc:picChg chg="del">
          <ac:chgData name="Sian Harris" userId="c0df2758-d740-4b7f-88ff-8072a1e73049" providerId="ADAL" clId="{8193D3BE-C2BF-4825-A8DA-D72D81BABD74}" dt="2021-12-14T18:28:46.395" v="82" actId="478"/>
          <ac:picMkLst>
            <pc:docMk/>
            <pc:sldMk cId="0" sldId="260"/>
            <ac:picMk id="221" creationId="{00000000-0000-0000-0000-000000000000}"/>
          </ac:picMkLst>
        </pc:picChg>
        <pc:picChg chg="del">
          <ac:chgData name="Sian Harris" userId="c0df2758-d740-4b7f-88ff-8072a1e73049" providerId="ADAL" clId="{8193D3BE-C2BF-4825-A8DA-D72D81BABD74}" dt="2021-12-14T18:28:46.395" v="82" actId="478"/>
          <ac:picMkLst>
            <pc:docMk/>
            <pc:sldMk cId="0" sldId="260"/>
            <ac:picMk id="222" creationId="{00000000-0000-0000-0000-000000000000}"/>
          </ac:picMkLst>
        </pc:picChg>
        <pc:picChg chg="del">
          <ac:chgData name="Sian Harris" userId="c0df2758-d740-4b7f-88ff-8072a1e73049" providerId="ADAL" clId="{8193D3BE-C2BF-4825-A8DA-D72D81BABD74}" dt="2021-12-14T18:28:46.395" v="82" actId="478"/>
          <ac:picMkLst>
            <pc:docMk/>
            <pc:sldMk cId="0" sldId="260"/>
            <ac:picMk id="224" creationId="{00000000-0000-0000-0000-000000000000}"/>
          </ac:picMkLst>
        </pc:picChg>
        <pc:cxnChg chg="add mod">
          <ac:chgData name="Sian Harris" userId="c0df2758-d740-4b7f-88ff-8072a1e73049" providerId="ADAL" clId="{8193D3BE-C2BF-4825-A8DA-D72D81BABD74}" dt="2021-12-14T18:28:47.294" v="83"/>
          <ac:cxnSpMkLst>
            <pc:docMk/>
            <pc:sldMk cId="0" sldId="260"/>
            <ac:cxnSpMk id="15" creationId="{E239343E-BD82-4A64-B83C-B151C0D397B5}"/>
          </ac:cxnSpMkLst>
        </pc:cxnChg>
        <pc:cxnChg chg="del">
          <ac:chgData name="Sian Harris" userId="c0df2758-d740-4b7f-88ff-8072a1e73049" providerId="ADAL" clId="{8193D3BE-C2BF-4825-A8DA-D72D81BABD74}" dt="2021-12-14T18:28:46.395" v="82" actId="478"/>
          <ac:cxnSpMkLst>
            <pc:docMk/>
            <pc:sldMk cId="0" sldId="260"/>
            <ac:cxnSpMk id="216" creationId="{00000000-0000-0000-0000-000000000000}"/>
          </ac:cxnSpMkLst>
        </pc:cxnChg>
      </pc:sldChg>
      <pc:sldChg chg="addSp delSp modSp add del mod">
        <pc:chgData name="Sian Harris" userId="c0df2758-d740-4b7f-88ff-8072a1e73049" providerId="ADAL" clId="{8193D3BE-C2BF-4825-A8DA-D72D81BABD74}" dt="2021-12-14T18:38:46.588" v="182" actId="207"/>
        <pc:sldMkLst>
          <pc:docMk/>
          <pc:sldMk cId="0" sldId="261"/>
        </pc:sldMkLst>
        <pc:spChg chg="mod">
          <ac:chgData name="Sian Harris" userId="c0df2758-d740-4b7f-88ff-8072a1e73049" providerId="ADAL" clId="{8193D3BE-C2BF-4825-A8DA-D72D81BABD74}" dt="2021-11-23T12:41:45.801" v="36"/>
          <ac:spMkLst>
            <pc:docMk/>
            <pc:sldMk cId="0" sldId="261"/>
            <ac:spMk id="12" creationId="{BA3B6B4B-6BDA-4611-ADF8-261908A4FFDC}"/>
          </ac:spMkLst>
        </pc:spChg>
        <pc:spChg chg="add mod">
          <ac:chgData name="Sian Harris" userId="c0df2758-d740-4b7f-88ff-8072a1e73049" providerId="ADAL" clId="{8193D3BE-C2BF-4825-A8DA-D72D81BABD74}" dt="2021-12-14T18:28:56.694" v="85"/>
          <ac:spMkLst>
            <pc:docMk/>
            <pc:sldMk cId="0" sldId="261"/>
            <ac:spMk id="12" creationId="{EFA48BCB-5867-4941-B1E8-A3848C835D1C}"/>
          </ac:spMkLst>
        </pc:spChg>
        <pc:spChg chg="mod">
          <ac:chgData name="Sian Harris" userId="c0df2758-d740-4b7f-88ff-8072a1e73049" providerId="ADAL" clId="{8193D3BE-C2BF-4825-A8DA-D72D81BABD74}" dt="2021-11-23T12:40:33.423" v="21" actId="207"/>
          <ac:spMkLst>
            <pc:docMk/>
            <pc:sldMk cId="0" sldId="261"/>
            <ac:spMk id="16" creationId="{D958ACBC-C0A0-4825-B77D-B30C5BF4B286}"/>
          </ac:spMkLst>
        </pc:spChg>
        <pc:spChg chg="mod">
          <ac:chgData name="Sian Harris" userId="c0df2758-d740-4b7f-88ff-8072a1e73049" providerId="ADAL" clId="{8193D3BE-C2BF-4825-A8DA-D72D81BABD74}" dt="2021-12-14T18:38:43.255" v="181" actId="1076"/>
          <ac:spMkLst>
            <pc:docMk/>
            <pc:sldMk cId="0" sldId="261"/>
            <ac:spMk id="230" creationId="{00000000-0000-0000-0000-000000000000}"/>
          </ac:spMkLst>
        </pc:spChg>
        <pc:spChg chg="mod">
          <ac:chgData name="Sian Harris" userId="c0df2758-d740-4b7f-88ff-8072a1e73049" providerId="ADAL" clId="{8193D3BE-C2BF-4825-A8DA-D72D81BABD74}" dt="2021-12-14T18:38:46.588" v="182" actId="207"/>
          <ac:spMkLst>
            <pc:docMk/>
            <pc:sldMk cId="0" sldId="261"/>
            <ac:spMk id="238" creationId="{00000000-0000-0000-0000-000000000000}"/>
          </ac:spMkLst>
        </pc:spChg>
        <pc:picChg chg="del">
          <ac:chgData name="Sian Harris" userId="c0df2758-d740-4b7f-88ff-8072a1e73049" providerId="ADAL" clId="{8193D3BE-C2BF-4825-A8DA-D72D81BABD74}" dt="2021-11-23T12:40:13.982" v="16" actId="478"/>
          <ac:picMkLst>
            <pc:docMk/>
            <pc:sldMk cId="0" sldId="261"/>
            <ac:picMk id="9" creationId="{149365FE-2A82-4A64-80A9-989257E1E5FC}"/>
          </ac:picMkLst>
        </pc:picChg>
        <pc:picChg chg="add mod">
          <ac:chgData name="Sian Harris" userId="c0df2758-d740-4b7f-88ff-8072a1e73049" providerId="ADAL" clId="{8193D3BE-C2BF-4825-A8DA-D72D81BABD74}" dt="2021-11-23T12:40:14.289" v="17"/>
          <ac:picMkLst>
            <pc:docMk/>
            <pc:sldMk cId="0" sldId="261"/>
            <ac:picMk id="10" creationId="{1FF85C5C-89A7-4908-8DA2-63AFF4620E3B}"/>
          </ac:picMkLst>
        </pc:picChg>
        <pc:picChg chg="add mod">
          <ac:chgData name="Sian Harris" userId="c0df2758-d740-4b7f-88ff-8072a1e73049" providerId="ADAL" clId="{8193D3BE-C2BF-4825-A8DA-D72D81BABD74}" dt="2021-12-14T18:28:56.694" v="85"/>
          <ac:picMkLst>
            <pc:docMk/>
            <pc:sldMk cId="0" sldId="261"/>
            <ac:picMk id="13" creationId="{58A1B246-63DB-4048-864B-AEBE2E982F3B}"/>
          </ac:picMkLst>
        </pc:picChg>
        <pc:picChg chg="add mod">
          <ac:chgData name="Sian Harris" userId="c0df2758-d740-4b7f-88ff-8072a1e73049" providerId="ADAL" clId="{8193D3BE-C2BF-4825-A8DA-D72D81BABD74}" dt="2021-12-14T18:28:56.694" v="85"/>
          <ac:picMkLst>
            <pc:docMk/>
            <pc:sldMk cId="0" sldId="261"/>
            <ac:picMk id="14" creationId="{8F4FA3F9-D7B7-4791-8277-5F48C3C3348E}"/>
          </ac:picMkLst>
        </pc:picChg>
        <pc:picChg chg="add mod">
          <ac:chgData name="Sian Harris" userId="c0df2758-d740-4b7f-88ff-8072a1e73049" providerId="ADAL" clId="{8193D3BE-C2BF-4825-A8DA-D72D81BABD74}" dt="2021-12-14T18:28:56.694" v="85"/>
          <ac:picMkLst>
            <pc:docMk/>
            <pc:sldMk cId="0" sldId="261"/>
            <ac:picMk id="16" creationId="{D850F789-B773-4B6C-A78C-5E330FE86EFF}"/>
          </ac:picMkLst>
        </pc:picChg>
        <pc:picChg chg="del">
          <ac:chgData name="Sian Harris" userId="c0df2758-d740-4b7f-88ff-8072a1e73049" providerId="ADAL" clId="{8193D3BE-C2BF-4825-A8DA-D72D81BABD74}" dt="2021-12-14T18:28:55.660" v="84" actId="478"/>
          <ac:picMkLst>
            <pc:docMk/>
            <pc:sldMk cId="0" sldId="261"/>
            <ac:picMk id="232" creationId="{00000000-0000-0000-0000-000000000000}"/>
          </ac:picMkLst>
        </pc:picChg>
        <pc:picChg chg="del">
          <ac:chgData name="Sian Harris" userId="c0df2758-d740-4b7f-88ff-8072a1e73049" providerId="ADAL" clId="{8193D3BE-C2BF-4825-A8DA-D72D81BABD74}" dt="2021-12-14T18:28:55.660" v="84" actId="478"/>
          <ac:picMkLst>
            <pc:docMk/>
            <pc:sldMk cId="0" sldId="261"/>
            <ac:picMk id="233" creationId="{00000000-0000-0000-0000-000000000000}"/>
          </ac:picMkLst>
        </pc:picChg>
        <pc:picChg chg="del">
          <ac:chgData name="Sian Harris" userId="c0df2758-d740-4b7f-88ff-8072a1e73049" providerId="ADAL" clId="{8193D3BE-C2BF-4825-A8DA-D72D81BABD74}" dt="2021-12-14T18:28:55.660" v="84" actId="478"/>
          <ac:picMkLst>
            <pc:docMk/>
            <pc:sldMk cId="0" sldId="261"/>
            <ac:picMk id="234" creationId="{00000000-0000-0000-0000-000000000000}"/>
          </ac:picMkLst>
        </pc:picChg>
        <pc:picChg chg="del">
          <ac:chgData name="Sian Harris" userId="c0df2758-d740-4b7f-88ff-8072a1e73049" providerId="ADAL" clId="{8193D3BE-C2BF-4825-A8DA-D72D81BABD74}" dt="2021-12-14T18:28:55.660" v="84" actId="478"/>
          <ac:picMkLst>
            <pc:docMk/>
            <pc:sldMk cId="0" sldId="261"/>
            <ac:picMk id="235" creationId="{00000000-0000-0000-0000-000000000000}"/>
          </ac:picMkLst>
        </pc:picChg>
        <pc:picChg chg="del">
          <ac:chgData name="Sian Harris" userId="c0df2758-d740-4b7f-88ff-8072a1e73049" providerId="ADAL" clId="{8193D3BE-C2BF-4825-A8DA-D72D81BABD74}" dt="2021-12-14T18:28:55.660" v="84" actId="478"/>
          <ac:picMkLst>
            <pc:docMk/>
            <pc:sldMk cId="0" sldId="261"/>
            <ac:picMk id="236" creationId="{00000000-0000-0000-0000-000000000000}"/>
          </ac:picMkLst>
        </pc:picChg>
        <pc:picChg chg="del">
          <ac:chgData name="Sian Harris" userId="c0df2758-d740-4b7f-88ff-8072a1e73049" providerId="ADAL" clId="{8193D3BE-C2BF-4825-A8DA-D72D81BABD74}" dt="2021-12-14T18:28:55.660" v="84" actId="478"/>
          <ac:picMkLst>
            <pc:docMk/>
            <pc:sldMk cId="0" sldId="261"/>
            <ac:picMk id="237" creationId="{00000000-0000-0000-0000-000000000000}"/>
          </ac:picMkLst>
        </pc:picChg>
        <pc:picChg chg="del">
          <ac:chgData name="Sian Harris" userId="c0df2758-d740-4b7f-88ff-8072a1e73049" providerId="ADAL" clId="{8193D3BE-C2BF-4825-A8DA-D72D81BABD74}" dt="2021-12-14T18:28:55.660" v="84" actId="478"/>
          <ac:picMkLst>
            <pc:docMk/>
            <pc:sldMk cId="0" sldId="261"/>
            <ac:picMk id="239" creationId="{00000000-0000-0000-0000-000000000000}"/>
          </ac:picMkLst>
        </pc:picChg>
        <pc:cxnChg chg="add mod">
          <ac:chgData name="Sian Harris" userId="c0df2758-d740-4b7f-88ff-8072a1e73049" providerId="ADAL" clId="{8193D3BE-C2BF-4825-A8DA-D72D81BABD74}" dt="2021-12-14T18:28:56.694" v="85"/>
          <ac:cxnSpMkLst>
            <pc:docMk/>
            <pc:sldMk cId="0" sldId="261"/>
            <ac:cxnSpMk id="15" creationId="{18E4FD45-715F-4DC3-BBEF-A0A5EE58D1BD}"/>
          </ac:cxnSpMkLst>
        </pc:cxnChg>
        <pc:cxnChg chg="del">
          <ac:chgData name="Sian Harris" userId="c0df2758-d740-4b7f-88ff-8072a1e73049" providerId="ADAL" clId="{8193D3BE-C2BF-4825-A8DA-D72D81BABD74}" dt="2021-12-14T18:28:55.660" v="84" actId="478"/>
          <ac:cxnSpMkLst>
            <pc:docMk/>
            <pc:sldMk cId="0" sldId="261"/>
            <ac:cxnSpMk id="231" creationId="{00000000-0000-0000-0000-000000000000}"/>
          </ac:cxnSpMkLst>
        </pc:cxnChg>
      </pc:sldChg>
      <pc:sldChg chg="addSp delSp modSp add del mod">
        <pc:chgData name="Sian Harris" userId="c0df2758-d740-4b7f-88ff-8072a1e73049" providerId="ADAL" clId="{8193D3BE-C2BF-4825-A8DA-D72D81BABD74}" dt="2021-12-14T18:39:07.210" v="187" actId="20577"/>
        <pc:sldMkLst>
          <pc:docMk/>
          <pc:sldMk cId="0" sldId="262"/>
        </pc:sldMkLst>
        <pc:spChg chg="mod">
          <ac:chgData name="Sian Harris" userId="c0df2758-d740-4b7f-88ff-8072a1e73049" providerId="ADAL" clId="{8193D3BE-C2BF-4825-A8DA-D72D81BABD74}" dt="2021-11-23T12:41:48.873" v="37"/>
          <ac:spMkLst>
            <pc:docMk/>
            <pc:sldMk cId="0" sldId="262"/>
            <ac:spMk id="12" creationId="{066F1659-B86E-4C17-8852-A57D369EE344}"/>
          </ac:spMkLst>
        </pc:spChg>
        <pc:spChg chg="add mod">
          <ac:chgData name="Sian Harris" userId="c0df2758-d740-4b7f-88ff-8072a1e73049" providerId="ADAL" clId="{8193D3BE-C2BF-4825-A8DA-D72D81BABD74}" dt="2021-12-14T18:29:06.840" v="87"/>
          <ac:spMkLst>
            <pc:docMk/>
            <pc:sldMk cId="0" sldId="262"/>
            <ac:spMk id="12" creationId="{C966E7C4-63A0-4A22-A905-168BE8F9C78F}"/>
          </ac:spMkLst>
        </pc:spChg>
        <pc:spChg chg="mod">
          <ac:chgData name="Sian Harris" userId="c0df2758-d740-4b7f-88ff-8072a1e73049" providerId="ADAL" clId="{8193D3BE-C2BF-4825-A8DA-D72D81BABD74}" dt="2021-12-14T18:38:52.728" v="183" actId="1076"/>
          <ac:spMkLst>
            <pc:docMk/>
            <pc:sldMk cId="0" sldId="262"/>
            <ac:spMk id="245" creationId="{00000000-0000-0000-0000-000000000000}"/>
          </ac:spMkLst>
        </pc:spChg>
        <pc:spChg chg="mod">
          <ac:chgData name="Sian Harris" userId="c0df2758-d740-4b7f-88ff-8072a1e73049" providerId="ADAL" clId="{8193D3BE-C2BF-4825-A8DA-D72D81BABD74}" dt="2021-12-14T18:39:07.210" v="187" actId="20577"/>
          <ac:spMkLst>
            <pc:docMk/>
            <pc:sldMk cId="0" sldId="262"/>
            <ac:spMk id="253" creationId="{00000000-0000-0000-0000-000000000000}"/>
          </ac:spMkLst>
        </pc:spChg>
        <pc:spChg chg="mod">
          <ac:chgData name="Sian Harris" userId="c0df2758-d740-4b7f-88ff-8072a1e73049" providerId="ADAL" clId="{8193D3BE-C2BF-4825-A8DA-D72D81BABD74}" dt="2021-11-23T12:40:28.296" v="20" actId="207"/>
          <ac:spMkLst>
            <pc:docMk/>
            <pc:sldMk cId="0" sldId="262"/>
            <ac:spMk id="261" creationId="{00000000-0000-0000-0000-000000000000}"/>
          </ac:spMkLst>
        </pc:spChg>
        <pc:picChg chg="del">
          <ac:chgData name="Sian Harris" userId="c0df2758-d740-4b7f-88ff-8072a1e73049" providerId="ADAL" clId="{8193D3BE-C2BF-4825-A8DA-D72D81BABD74}" dt="2021-11-23T12:40:16.750" v="18" actId="478"/>
          <ac:picMkLst>
            <pc:docMk/>
            <pc:sldMk cId="0" sldId="262"/>
            <ac:picMk id="9" creationId="{F728BD5D-0B29-4F46-9452-FAFC9C39D55D}"/>
          </ac:picMkLst>
        </pc:picChg>
        <pc:picChg chg="add mod">
          <ac:chgData name="Sian Harris" userId="c0df2758-d740-4b7f-88ff-8072a1e73049" providerId="ADAL" clId="{8193D3BE-C2BF-4825-A8DA-D72D81BABD74}" dt="2021-11-23T12:40:17.079" v="19"/>
          <ac:picMkLst>
            <pc:docMk/>
            <pc:sldMk cId="0" sldId="262"/>
            <ac:picMk id="10" creationId="{128692C9-AEF0-42E1-B68F-DCEEB936F7F9}"/>
          </ac:picMkLst>
        </pc:picChg>
        <pc:picChg chg="add mod">
          <ac:chgData name="Sian Harris" userId="c0df2758-d740-4b7f-88ff-8072a1e73049" providerId="ADAL" clId="{8193D3BE-C2BF-4825-A8DA-D72D81BABD74}" dt="2021-12-14T18:29:06.840" v="87"/>
          <ac:picMkLst>
            <pc:docMk/>
            <pc:sldMk cId="0" sldId="262"/>
            <ac:picMk id="13" creationId="{CE03AF84-6ADC-4930-BBF7-B755195C18CC}"/>
          </ac:picMkLst>
        </pc:picChg>
        <pc:picChg chg="add mod">
          <ac:chgData name="Sian Harris" userId="c0df2758-d740-4b7f-88ff-8072a1e73049" providerId="ADAL" clId="{8193D3BE-C2BF-4825-A8DA-D72D81BABD74}" dt="2021-12-14T18:29:06.840" v="87"/>
          <ac:picMkLst>
            <pc:docMk/>
            <pc:sldMk cId="0" sldId="262"/>
            <ac:picMk id="14" creationId="{76E94333-8C6D-4AA8-9A94-F825F2FE0F50}"/>
          </ac:picMkLst>
        </pc:picChg>
        <pc:picChg chg="add mod">
          <ac:chgData name="Sian Harris" userId="c0df2758-d740-4b7f-88ff-8072a1e73049" providerId="ADAL" clId="{8193D3BE-C2BF-4825-A8DA-D72D81BABD74}" dt="2021-12-14T18:29:06.840" v="87"/>
          <ac:picMkLst>
            <pc:docMk/>
            <pc:sldMk cId="0" sldId="262"/>
            <ac:picMk id="16" creationId="{499949A8-0A61-4A1B-BEBC-4B34597219EC}"/>
          </ac:picMkLst>
        </pc:picChg>
        <pc:picChg chg="del">
          <ac:chgData name="Sian Harris" userId="c0df2758-d740-4b7f-88ff-8072a1e73049" providerId="ADAL" clId="{8193D3BE-C2BF-4825-A8DA-D72D81BABD74}" dt="2021-12-14T18:29:05.796" v="86" actId="478"/>
          <ac:picMkLst>
            <pc:docMk/>
            <pc:sldMk cId="0" sldId="262"/>
            <ac:picMk id="247" creationId="{00000000-0000-0000-0000-000000000000}"/>
          </ac:picMkLst>
        </pc:picChg>
        <pc:picChg chg="del">
          <ac:chgData name="Sian Harris" userId="c0df2758-d740-4b7f-88ff-8072a1e73049" providerId="ADAL" clId="{8193D3BE-C2BF-4825-A8DA-D72D81BABD74}" dt="2021-12-14T18:29:05.796" v="86" actId="478"/>
          <ac:picMkLst>
            <pc:docMk/>
            <pc:sldMk cId="0" sldId="262"/>
            <ac:picMk id="248" creationId="{00000000-0000-0000-0000-000000000000}"/>
          </ac:picMkLst>
        </pc:picChg>
        <pc:picChg chg="del">
          <ac:chgData name="Sian Harris" userId="c0df2758-d740-4b7f-88ff-8072a1e73049" providerId="ADAL" clId="{8193D3BE-C2BF-4825-A8DA-D72D81BABD74}" dt="2021-12-14T18:29:05.796" v="86" actId="478"/>
          <ac:picMkLst>
            <pc:docMk/>
            <pc:sldMk cId="0" sldId="262"/>
            <ac:picMk id="249" creationId="{00000000-0000-0000-0000-000000000000}"/>
          </ac:picMkLst>
        </pc:picChg>
        <pc:picChg chg="del">
          <ac:chgData name="Sian Harris" userId="c0df2758-d740-4b7f-88ff-8072a1e73049" providerId="ADAL" clId="{8193D3BE-C2BF-4825-A8DA-D72D81BABD74}" dt="2021-12-14T18:29:05.796" v="86" actId="478"/>
          <ac:picMkLst>
            <pc:docMk/>
            <pc:sldMk cId="0" sldId="262"/>
            <ac:picMk id="250" creationId="{00000000-0000-0000-0000-000000000000}"/>
          </ac:picMkLst>
        </pc:picChg>
        <pc:picChg chg="del">
          <ac:chgData name="Sian Harris" userId="c0df2758-d740-4b7f-88ff-8072a1e73049" providerId="ADAL" clId="{8193D3BE-C2BF-4825-A8DA-D72D81BABD74}" dt="2021-12-14T18:29:05.796" v="86" actId="478"/>
          <ac:picMkLst>
            <pc:docMk/>
            <pc:sldMk cId="0" sldId="262"/>
            <ac:picMk id="251" creationId="{00000000-0000-0000-0000-000000000000}"/>
          </ac:picMkLst>
        </pc:picChg>
        <pc:picChg chg="del">
          <ac:chgData name="Sian Harris" userId="c0df2758-d740-4b7f-88ff-8072a1e73049" providerId="ADAL" clId="{8193D3BE-C2BF-4825-A8DA-D72D81BABD74}" dt="2021-12-14T18:29:05.796" v="86" actId="478"/>
          <ac:picMkLst>
            <pc:docMk/>
            <pc:sldMk cId="0" sldId="262"/>
            <ac:picMk id="252" creationId="{00000000-0000-0000-0000-000000000000}"/>
          </ac:picMkLst>
        </pc:picChg>
        <pc:picChg chg="del">
          <ac:chgData name="Sian Harris" userId="c0df2758-d740-4b7f-88ff-8072a1e73049" providerId="ADAL" clId="{8193D3BE-C2BF-4825-A8DA-D72D81BABD74}" dt="2021-12-14T18:29:05.796" v="86" actId="478"/>
          <ac:picMkLst>
            <pc:docMk/>
            <pc:sldMk cId="0" sldId="262"/>
            <ac:picMk id="254" creationId="{00000000-0000-0000-0000-000000000000}"/>
          </ac:picMkLst>
        </pc:picChg>
        <pc:cxnChg chg="add mod">
          <ac:chgData name="Sian Harris" userId="c0df2758-d740-4b7f-88ff-8072a1e73049" providerId="ADAL" clId="{8193D3BE-C2BF-4825-A8DA-D72D81BABD74}" dt="2021-12-14T18:29:06.840" v="87"/>
          <ac:cxnSpMkLst>
            <pc:docMk/>
            <pc:sldMk cId="0" sldId="262"/>
            <ac:cxnSpMk id="15" creationId="{A44B8370-9095-4BB1-AD75-201610824FEC}"/>
          </ac:cxnSpMkLst>
        </pc:cxnChg>
        <pc:cxnChg chg="del">
          <ac:chgData name="Sian Harris" userId="c0df2758-d740-4b7f-88ff-8072a1e73049" providerId="ADAL" clId="{8193D3BE-C2BF-4825-A8DA-D72D81BABD74}" dt="2021-12-14T18:29:05.796" v="86" actId="478"/>
          <ac:cxnSpMkLst>
            <pc:docMk/>
            <pc:sldMk cId="0" sldId="262"/>
            <ac:cxnSpMk id="246" creationId="{00000000-0000-0000-0000-000000000000}"/>
          </ac:cxnSpMkLst>
        </pc:cxnChg>
      </pc:sldChg>
      <pc:sldChg chg="addSp delSp modSp add del mod">
        <pc:chgData name="Sian Harris" userId="c0df2758-d740-4b7f-88ff-8072a1e73049" providerId="ADAL" clId="{8193D3BE-C2BF-4825-A8DA-D72D81BABD74}" dt="2021-12-14T18:39:26.594" v="192" actId="207"/>
        <pc:sldMkLst>
          <pc:docMk/>
          <pc:sldMk cId="0" sldId="263"/>
        </pc:sldMkLst>
        <pc:spChg chg="add mod">
          <ac:chgData name="Sian Harris" userId="c0df2758-d740-4b7f-88ff-8072a1e73049" providerId="ADAL" clId="{8193D3BE-C2BF-4825-A8DA-D72D81BABD74}" dt="2021-12-14T18:29:17.934" v="89"/>
          <ac:spMkLst>
            <pc:docMk/>
            <pc:sldMk cId="0" sldId="263"/>
            <ac:spMk id="12" creationId="{90C103A2-B140-4F2C-BB3B-6ED1DDAB5477}"/>
          </ac:spMkLst>
        </pc:spChg>
        <pc:spChg chg="mod">
          <ac:chgData name="Sian Harris" userId="c0df2758-d740-4b7f-88ff-8072a1e73049" providerId="ADAL" clId="{8193D3BE-C2BF-4825-A8DA-D72D81BABD74}" dt="2021-12-14T18:39:22.824" v="191" actId="1076"/>
          <ac:spMkLst>
            <pc:docMk/>
            <pc:sldMk cId="0" sldId="263"/>
            <ac:spMk id="260" creationId="{00000000-0000-0000-0000-000000000000}"/>
          </ac:spMkLst>
        </pc:spChg>
        <pc:spChg chg="mod">
          <ac:chgData name="Sian Harris" userId="c0df2758-d740-4b7f-88ff-8072a1e73049" providerId="ADAL" clId="{8193D3BE-C2BF-4825-A8DA-D72D81BABD74}" dt="2021-12-14T18:39:26.594" v="192" actId="207"/>
          <ac:spMkLst>
            <pc:docMk/>
            <pc:sldMk cId="0" sldId="263"/>
            <ac:spMk id="268" creationId="{00000000-0000-0000-0000-000000000000}"/>
          </ac:spMkLst>
        </pc:spChg>
        <pc:picChg chg="add mod">
          <ac:chgData name="Sian Harris" userId="c0df2758-d740-4b7f-88ff-8072a1e73049" providerId="ADAL" clId="{8193D3BE-C2BF-4825-A8DA-D72D81BABD74}" dt="2021-12-14T18:29:17.934" v="89"/>
          <ac:picMkLst>
            <pc:docMk/>
            <pc:sldMk cId="0" sldId="263"/>
            <ac:picMk id="13" creationId="{039AE112-F868-44C1-A39F-964A5FF8BE35}"/>
          </ac:picMkLst>
        </pc:picChg>
        <pc:picChg chg="add mod">
          <ac:chgData name="Sian Harris" userId="c0df2758-d740-4b7f-88ff-8072a1e73049" providerId="ADAL" clId="{8193D3BE-C2BF-4825-A8DA-D72D81BABD74}" dt="2021-12-14T18:29:17.934" v="89"/>
          <ac:picMkLst>
            <pc:docMk/>
            <pc:sldMk cId="0" sldId="263"/>
            <ac:picMk id="14" creationId="{9BDD4ABE-8361-4CCF-9AC6-52C4A9A67F44}"/>
          </ac:picMkLst>
        </pc:picChg>
        <pc:picChg chg="add mod">
          <ac:chgData name="Sian Harris" userId="c0df2758-d740-4b7f-88ff-8072a1e73049" providerId="ADAL" clId="{8193D3BE-C2BF-4825-A8DA-D72D81BABD74}" dt="2021-12-14T18:29:17.934" v="89"/>
          <ac:picMkLst>
            <pc:docMk/>
            <pc:sldMk cId="0" sldId="263"/>
            <ac:picMk id="16" creationId="{DF998CED-9690-4EFE-865C-FD6DACB6F915}"/>
          </ac:picMkLst>
        </pc:picChg>
        <pc:picChg chg="del">
          <ac:chgData name="Sian Harris" userId="c0df2758-d740-4b7f-88ff-8072a1e73049" providerId="ADAL" clId="{8193D3BE-C2BF-4825-A8DA-D72D81BABD74}" dt="2021-12-14T18:29:14.788" v="88" actId="478"/>
          <ac:picMkLst>
            <pc:docMk/>
            <pc:sldMk cId="0" sldId="263"/>
            <ac:picMk id="262" creationId="{00000000-0000-0000-0000-000000000000}"/>
          </ac:picMkLst>
        </pc:picChg>
        <pc:picChg chg="del">
          <ac:chgData name="Sian Harris" userId="c0df2758-d740-4b7f-88ff-8072a1e73049" providerId="ADAL" clId="{8193D3BE-C2BF-4825-A8DA-D72D81BABD74}" dt="2021-12-14T18:29:14.788" v="88" actId="478"/>
          <ac:picMkLst>
            <pc:docMk/>
            <pc:sldMk cId="0" sldId="263"/>
            <ac:picMk id="263" creationId="{00000000-0000-0000-0000-000000000000}"/>
          </ac:picMkLst>
        </pc:picChg>
        <pc:picChg chg="del">
          <ac:chgData name="Sian Harris" userId="c0df2758-d740-4b7f-88ff-8072a1e73049" providerId="ADAL" clId="{8193D3BE-C2BF-4825-A8DA-D72D81BABD74}" dt="2021-12-14T18:29:14.788" v="88" actId="478"/>
          <ac:picMkLst>
            <pc:docMk/>
            <pc:sldMk cId="0" sldId="263"/>
            <ac:picMk id="264" creationId="{00000000-0000-0000-0000-000000000000}"/>
          </ac:picMkLst>
        </pc:picChg>
        <pc:picChg chg="del">
          <ac:chgData name="Sian Harris" userId="c0df2758-d740-4b7f-88ff-8072a1e73049" providerId="ADAL" clId="{8193D3BE-C2BF-4825-A8DA-D72D81BABD74}" dt="2021-12-14T18:29:14.788" v="88" actId="478"/>
          <ac:picMkLst>
            <pc:docMk/>
            <pc:sldMk cId="0" sldId="263"/>
            <ac:picMk id="265" creationId="{00000000-0000-0000-0000-000000000000}"/>
          </ac:picMkLst>
        </pc:picChg>
        <pc:picChg chg="del">
          <ac:chgData name="Sian Harris" userId="c0df2758-d740-4b7f-88ff-8072a1e73049" providerId="ADAL" clId="{8193D3BE-C2BF-4825-A8DA-D72D81BABD74}" dt="2021-12-14T18:29:14.788" v="88" actId="478"/>
          <ac:picMkLst>
            <pc:docMk/>
            <pc:sldMk cId="0" sldId="263"/>
            <ac:picMk id="266" creationId="{00000000-0000-0000-0000-000000000000}"/>
          </ac:picMkLst>
        </pc:picChg>
        <pc:picChg chg="del">
          <ac:chgData name="Sian Harris" userId="c0df2758-d740-4b7f-88ff-8072a1e73049" providerId="ADAL" clId="{8193D3BE-C2BF-4825-A8DA-D72D81BABD74}" dt="2021-12-14T18:29:14.788" v="88" actId="478"/>
          <ac:picMkLst>
            <pc:docMk/>
            <pc:sldMk cId="0" sldId="263"/>
            <ac:picMk id="267" creationId="{00000000-0000-0000-0000-000000000000}"/>
          </ac:picMkLst>
        </pc:picChg>
        <pc:picChg chg="del">
          <ac:chgData name="Sian Harris" userId="c0df2758-d740-4b7f-88ff-8072a1e73049" providerId="ADAL" clId="{8193D3BE-C2BF-4825-A8DA-D72D81BABD74}" dt="2021-12-14T18:29:14.788" v="88" actId="478"/>
          <ac:picMkLst>
            <pc:docMk/>
            <pc:sldMk cId="0" sldId="263"/>
            <ac:picMk id="269" creationId="{00000000-0000-0000-0000-000000000000}"/>
          </ac:picMkLst>
        </pc:picChg>
        <pc:cxnChg chg="add mod">
          <ac:chgData name="Sian Harris" userId="c0df2758-d740-4b7f-88ff-8072a1e73049" providerId="ADAL" clId="{8193D3BE-C2BF-4825-A8DA-D72D81BABD74}" dt="2021-12-14T18:29:17.934" v="89"/>
          <ac:cxnSpMkLst>
            <pc:docMk/>
            <pc:sldMk cId="0" sldId="263"/>
            <ac:cxnSpMk id="15" creationId="{C8EB729E-EBC0-4F67-80E1-634ADE79ADC7}"/>
          </ac:cxnSpMkLst>
        </pc:cxnChg>
        <pc:cxnChg chg="del">
          <ac:chgData name="Sian Harris" userId="c0df2758-d740-4b7f-88ff-8072a1e73049" providerId="ADAL" clId="{8193D3BE-C2BF-4825-A8DA-D72D81BABD74}" dt="2021-12-14T18:29:14.788" v="88" actId="478"/>
          <ac:cxnSpMkLst>
            <pc:docMk/>
            <pc:sldMk cId="0" sldId="263"/>
            <ac:cxnSpMk id="261" creationId="{00000000-0000-0000-0000-000000000000}"/>
          </ac:cxnSpMkLst>
        </pc:cxnChg>
      </pc:sldChg>
      <pc:sldChg chg="addSp delSp modSp add del mod">
        <pc:chgData name="Sian Harris" userId="c0df2758-d740-4b7f-88ff-8072a1e73049" providerId="ADAL" clId="{8193D3BE-C2BF-4825-A8DA-D72D81BABD74}" dt="2021-12-14T18:39:41.061" v="197" actId="207"/>
        <pc:sldMkLst>
          <pc:docMk/>
          <pc:sldMk cId="0" sldId="264"/>
        </pc:sldMkLst>
        <pc:spChg chg="add mod">
          <ac:chgData name="Sian Harris" userId="c0df2758-d740-4b7f-88ff-8072a1e73049" providerId="ADAL" clId="{8193D3BE-C2BF-4825-A8DA-D72D81BABD74}" dt="2021-12-14T18:30:51.021" v="92"/>
          <ac:spMkLst>
            <pc:docMk/>
            <pc:sldMk cId="0" sldId="264"/>
            <ac:spMk id="12" creationId="{97C61E12-6006-4FC1-A031-3EFCAF2373EE}"/>
          </ac:spMkLst>
        </pc:spChg>
        <pc:spChg chg="mod">
          <ac:chgData name="Sian Harris" userId="c0df2758-d740-4b7f-88ff-8072a1e73049" providerId="ADAL" clId="{8193D3BE-C2BF-4825-A8DA-D72D81BABD74}" dt="2021-12-14T18:39:36.039" v="194" actId="1076"/>
          <ac:spMkLst>
            <pc:docMk/>
            <pc:sldMk cId="0" sldId="264"/>
            <ac:spMk id="274" creationId="{00000000-0000-0000-0000-000000000000}"/>
          </ac:spMkLst>
        </pc:spChg>
        <pc:spChg chg="mod">
          <ac:chgData name="Sian Harris" userId="c0df2758-d740-4b7f-88ff-8072a1e73049" providerId="ADAL" clId="{8193D3BE-C2BF-4825-A8DA-D72D81BABD74}" dt="2021-12-14T18:39:41.061" v="197" actId="207"/>
          <ac:spMkLst>
            <pc:docMk/>
            <pc:sldMk cId="0" sldId="264"/>
            <ac:spMk id="282" creationId="{00000000-0000-0000-0000-000000000000}"/>
          </ac:spMkLst>
        </pc:spChg>
        <pc:picChg chg="add mod">
          <ac:chgData name="Sian Harris" userId="c0df2758-d740-4b7f-88ff-8072a1e73049" providerId="ADAL" clId="{8193D3BE-C2BF-4825-A8DA-D72D81BABD74}" dt="2021-12-14T18:30:51.021" v="92"/>
          <ac:picMkLst>
            <pc:docMk/>
            <pc:sldMk cId="0" sldId="264"/>
            <ac:picMk id="13" creationId="{F67DFCDD-4FF5-4E60-BE64-0072CDF0B0E4}"/>
          </ac:picMkLst>
        </pc:picChg>
        <pc:picChg chg="add mod">
          <ac:chgData name="Sian Harris" userId="c0df2758-d740-4b7f-88ff-8072a1e73049" providerId="ADAL" clId="{8193D3BE-C2BF-4825-A8DA-D72D81BABD74}" dt="2021-12-14T18:30:51.021" v="92"/>
          <ac:picMkLst>
            <pc:docMk/>
            <pc:sldMk cId="0" sldId="264"/>
            <ac:picMk id="14" creationId="{EC671C2F-1631-4F71-AE69-282891A48A13}"/>
          </ac:picMkLst>
        </pc:picChg>
        <pc:picChg chg="add mod">
          <ac:chgData name="Sian Harris" userId="c0df2758-d740-4b7f-88ff-8072a1e73049" providerId="ADAL" clId="{8193D3BE-C2BF-4825-A8DA-D72D81BABD74}" dt="2021-12-14T18:30:51.021" v="92"/>
          <ac:picMkLst>
            <pc:docMk/>
            <pc:sldMk cId="0" sldId="264"/>
            <ac:picMk id="16" creationId="{269AE752-CA2F-4653-BEF6-8EEEC652F687}"/>
          </ac:picMkLst>
        </pc:picChg>
        <pc:picChg chg="del mod">
          <ac:chgData name="Sian Harris" userId="c0df2758-d740-4b7f-88ff-8072a1e73049" providerId="ADAL" clId="{8193D3BE-C2BF-4825-A8DA-D72D81BABD74}" dt="2021-12-14T18:30:49.889" v="91" actId="478"/>
          <ac:picMkLst>
            <pc:docMk/>
            <pc:sldMk cId="0" sldId="264"/>
            <ac:picMk id="276" creationId="{00000000-0000-0000-0000-000000000000}"/>
          </ac:picMkLst>
        </pc:picChg>
        <pc:picChg chg="del mod">
          <ac:chgData name="Sian Harris" userId="c0df2758-d740-4b7f-88ff-8072a1e73049" providerId="ADAL" clId="{8193D3BE-C2BF-4825-A8DA-D72D81BABD74}" dt="2021-12-14T18:30:49.889" v="91" actId="478"/>
          <ac:picMkLst>
            <pc:docMk/>
            <pc:sldMk cId="0" sldId="264"/>
            <ac:picMk id="277" creationId="{00000000-0000-0000-0000-000000000000}"/>
          </ac:picMkLst>
        </pc:picChg>
        <pc:picChg chg="del mod">
          <ac:chgData name="Sian Harris" userId="c0df2758-d740-4b7f-88ff-8072a1e73049" providerId="ADAL" clId="{8193D3BE-C2BF-4825-A8DA-D72D81BABD74}" dt="2021-12-14T18:30:49.889" v="91" actId="478"/>
          <ac:picMkLst>
            <pc:docMk/>
            <pc:sldMk cId="0" sldId="264"/>
            <ac:picMk id="278" creationId="{00000000-0000-0000-0000-000000000000}"/>
          </ac:picMkLst>
        </pc:picChg>
        <pc:picChg chg="del mod">
          <ac:chgData name="Sian Harris" userId="c0df2758-d740-4b7f-88ff-8072a1e73049" providerId="ADAL" clId="{8193D3BE-C2BF-4825-A8DA-D72D81BABD74}" dt="2021-12-14T18:30:49.889" v="91" actId="478"/>
          <ac:picMkLst>
            <pc:docMk/>
            <pc:sldMk cId="0" sldId="264"/>
            <ac:picMk id="279" creationId="{00000000-0000-0000-0000-000000000000}"/>
          </ac:picMkLst>
        </pc:picChg>
        <pc:picChg chg="del">
          <ac:chgData name="Sian Harris" userId="c0df2758-d740-4b7f-88ff-8072a1e73049" providerId="ADAL" clId="{8193D3BE-C2BF-4825-A8DA-D72D81BABD74}" dt="2021-12-14T18:30:49.889" v="91" actId="478"/>
          <ac:picMkLst>
            <pc:docMk/>
            <pc:sldMk cId="0" sldId="264"/>
            <ac:picMk id="280" creationId="{00000000-0000-0000-0000-000000000000}"/>
          </ac:picMkLst>
        </pc:picChg>
        <pc:picChg chg="del">
          <ac:chgData name="Sian Harris" userId="c0df2758-d740-4b7f-88ff-8072a1e73049" providerId="ADAL" clId="{8193D3BE-C2BF-4825-A8DA-D72D81BABD74}" dt="2021-12-14T18:30:49.889" v="91" actId="478"/>
          <ac:picMkLst>
            <pc:docMk/>
            <pc:sldMk cId="0" sldId="264"/>
            <ac:picMk id="281" creationId="{00000000-0000-0000-0000-000000000000}"/>
          </ac:picMkLst>
        </pc:picChg>
        <pc:picChg chg="del">
          <ac:chgData name="Sian Harris" userId="c0df2758-d740-4b7f-88ff-8072a1e73049" providerId="ADAL" clId="{8193D3BE-C2BF-4825-A8DA-D72D81BABD74}" dt="2021-12-14T18:30:49.889" v="91" actId="478"/>
          <ac:picMkLst>
            <pc:docMk/>
            <pc:sldMk cId="0" sldId="264"/>
            <ac:picMk id="283" creationId="{00000000-0000-0000-0000-000000000000}"/>
          </ac:picMkLst>
        </pc:picChg>
        <pc:cxnChg chg="add mod">
          <ac:chgData name="Sian Harris" userId="c0df2758-d740-4b7f-88ff-8072a1e73049" providerId="ADAL" clId="{8193D3BE-C2BF-4825-A8DA-D72D81BABD74}" dt="2021-12-14T18:30:51.021" v="92"/>
          <ac:cxnSpMkLst>
            <pc:docMk/>
            <pc:sldMk cId="0" sldId="264"/>
            <ac:cxnSpMk id="15" creationId="{399B60DD-55C5-4FF6-90BC-D05A07EB6D27}"/>
          </ac:cxnSpMkLst>
        </pc:cxnChg>
        <pc:cxnChg chg="del mod">
          <ac:chgData name="Sian Harris" userId="c0df2758-d740-4b7f-88ff-8072a1e73049" providerId="ADAL" clId="{8193D3BE-C2BF-4825-A8DA-D72D81BABD74}" dt="2021-12-14T18:30:49.889" v="91" actId="478"/>
          <ac:cxnSpMkLst>
            <pc:docMk/>
            <pc:sldMk cId="0" sldId="264"/>
            <ac:cxnSpMk id="275" creationId="{00000000-0000-0000-0000-000000000000}"/>
          </ac:cxnSpMkLst>
        </pc:cxnChg>
      </pc:sldChg>
      <pc:sldChg chg="addSp delSp modSp add del mod">
        <pc:chgData name="Sian Harris" userId="c0df2758-d740-4b7f-88ff-8072a1e73049" providerId="ADAL" clId="{8193D3BE-C2BF-4825-A8DA-D72D81BABD74}" dt="2021-12-14T18:39:51.466" v="200" actId="207"/>
        <pc:sldMkLst>
          <pc:docMk/>
          <pc:sldMk cId="0" sldId="265"/>
        </pc:sldMkLst>
        <pc:spChg chg="add mod">
          <ac:chgData name="Sian Harris" userId="c0df2758-d740-4b7f-88ff-8072a1e73049" providerId="ADAL" clId="{8193D3BE-C2BF-4825-A8DA-D72D81BABD74}" dt="2021-12-14T18:30:59.581" v="94"/>
          <ac:spMkLst>
            <pc:docMk/>
            <pc:sldMk cId="0" sldId="265"/>
            <ac:spMk id="12" creationId="{6C7B8406-7FF5-4C69-A5B0-8F3462A4F4A5}"/>
          </ac:spMkLst>
        </pc:spChg>
        <pc:spChg chg="mod">
          <ac:chgData name="Sian Harris" userId="c0df2758-d740-4b7f-88ff-8072a1e73049" providerId="ADAL" clId="{8193D3BE-C2BF-4825-A8DA-D72D81BABD74}" dt="2021-12-14T18:39:48.976" v="199" actId="1076"/>
          <ac:spMkLst>
            <pc:docMk/>
            <pc:sldMk cId="0" sldId="265"/>
            <ac:spMk id="288" creationId="{00000000-0000-0000-0000-000000000000}"/>
          </ac:spMkLst>
        </pc:spChg>
        <pc:spChg chg="mod">
          <ac:chgData name="Sian Harris" userId="c0df2758-d740-4b7f-88ff-8072a1e73049" providerId="ADAL" clId="{8193D3BE-C2BF-4825-A8DA-D72D81BABD74}" dt="2021-12-14T18:39:51.466" v="200" actId="207"/>
          <ac:spMkLst>
            <pc:docMk/>
            <pc:sldMk cId="0" sldId="265"/>
            <ac:spMk id="296" creationId="{00000000-0000-0000-0000-000000000000}"/>
          </ac:spMkLst>
        </pc:spChg>
        <pc:picChg chg="add mod">
          <ac:chgData name="Sian Harris" userId="c0df2758-d740-4b7f-88ff-8072a1e73049" providerId="ADAL" clId="{8193D3BE-C2BF-4825-A8DA-D72D81BABD74}" dt="2021-12-14T18:30:59.581" v="94"/>
          <ac:picMkLst>
            <pc:docMk/>
            <pc:sldMk cId="0" sldId="265"/>
            <ac:picMk id="13" creationId="{D759DEFE-2670-493A-BF92-AFCBD89910AD}"/>
          </ac:picMkLst>
        </pc:picChg>
        <pc:picChg chg="add mod">
          <ac:chgData name="Sian Harris" userId="c0df2758-d740-4b7f-88ff-8072a1e73049" providerId="ADAL" clId="{8193D3BE-C2BF-4825-A8DA-D72D81BABD74}" dt="2021-12-14T18:30:59.581" v="94"/>
          <ac:picMkLst>
            <pc:docMk/>
            <pc:sldMk cId="0" sldId="265"/>
            <ac:picMk id="14" creationId="{C49699FA-A5BA-4197-8D36-4922015BC4D3}"/>
          </ac:picMkLst>
        </pc:picChg>
        <pc:picChg chg="add mod">
          <ac:chgData name="Sian Harris" userId="c0df2758-d740-4b7f-88ff-8072a1e73049" providerId="ADAL" clId="{8193D3BE-C2BF-4825-A8DA-D72D81BABD74}" dt="2021-12-14T18:30:59.581" v="94"/>
          <ac:picMkLst>
            <pc:docMk/>
            <pc:sldMk cId="0" sldId="265"/>
            <ac:picMk id="16" creationId="{3C1CE290-61CD-4A4A-B540-2520FFF2BDB1}"/>
          </ac:picMkLst>
        </pc:picChg>
        <pc:picChg chg="del">
          <ac:chgData name="Sian Harris" userId="c0df2758-d740-4b7f-88ff-8072a1e73049" providerId="ADAL" clId="{8193D3BE-C2BF-4825-A8DA-D72D81BABD74}" dt="2021-12-14T18:30:58.582" v="93" actId="478"/>
          <ac:picMkLst>
            <pc:docMk/>
            <pc:sldMk cId="0" sldId="265"/>
            <ac:picMk id="290" creationId="{00000000-0000-0000-0000-000000000000}"/>
          </ac:picMkLst>
        </pc:picChg>
        <pc:picChg chg="del">
          <ac:chgData name="Sian Harris" userId="c0df2758-d740-4b7f-88ff-8072a1e73049" providerId="ADAL" clId="{8193D3BE-C2BF-4825-A8DA-D72D81BABD74}" dt="2021-12-14T18:30:58.582" v="93" actId="478"/>
          <ac:picMkLst>
            <pc:docMk/>
            <pc:sldMk cId="0" sldId="265"/>
            <ac:picMk id="291" creationId="{00000000-0000-0000-0000-000000000000}"/>
          </ac:picMkLst>
        </pc:picChg>
        <pc:picChg chg="del">
          <ac:chgData name="Sian Harris" userId="c0df2758-d740-4b7f-88ff-8072a1e73049" providerId="ADAL" clId="{8193D3BE-C2BF-4825-A8DA-D72D81BABD74}" dt="2021-12-14T18:30:58.582" v="93" actId="478"/>
          <ac:picMkLst>
            <pc:docMk/>
            <pc:sldMk cId="0" sldId="265"/>
            <ac:picMk id="292" creationId="{00000000-0000-0000-0000-000000000000}"/>
          </ac:picMkLst>
        </pc:picChg>
        <pc:picChg chg="del">
          <ac:chgData name="Sian Harris" userId="c0df2758-d740-4b7f-88ff-8072a1e73049" providerId="ADAL" clId="{8193D3BE-C2BF-4825-A8DA-D72D81BABD74}" dt="2021-12-14T18:30:58.582" v="93" actId="478"/>
          <ac:picMkLst>
            <pc:docMk/>
            <pc:sldMk cId="0" sldId="265"/>
            <ac:picMk id="293" creationId="{00000000-0000-0000-0000-000000000000}"/>
          </ac:picMkLst>
        </pc:picChg>
        <pc:picChg chg="del">
          <ac:chgData name="Sian Harris" userId="c0df2758-d740-4b7f-88ff-8072a1e73049" providerId="ADAL" clId="{8193D3BE-C2BF-4825-A8DA-D72D81BABD74}" dt="2021-12-14T18:30:58.582" v="93" actId="478"/>
          <ac:picMkLst>
            <pc:docMk/>
            <pc:sldMk cId="0" sldId="265"/>
            <ac:picMk id="294" creationId="{00000000-0000-0000-0000-000000000000}"/>
          </ac:picMkLst>
        </pc:picChg>
        <pc:picChg chg="del">
          <ac:chgData name="Sian Harris" userId="c0df2758-d740-4b7f-88ff-8072a1e73049" providerId="ADAL" clId="{8193D3BE-C2BF-4825-A8DA-D72D81BABD74}" dt="2021-12-14T18:30:58.582" v="93" actId="478"/>
          <ac:picMkLst>
            <pc:docMk/>
            <pc:sldMk cId="0" sldId="265"/>
            <ac:picMk id="295" creationId="{00000000-0000-0000-0000-000000000000}"/>
          </ac:picMkLst>
        </pc:picChg>
        <pc:picChg chg="del">
          <ac:chgData name="Sian Harris" userId="c0df2758-d740-4b7f-88ff-8072a1e73049" providerId="ADAL" clId="{8193D3BE-C2BF-4825-A8DA-D72D81BABD74}" dt="2021-12-14T18:30:58.582" v="93" actId="478"/>
          <ac:picMkLst>
            <pc:docMk/>
            <pc:sldMk cId="0" sldId="265"/>
            <ac:picMk id="297" creationId="{00000000-0000-0000-0000-000000000000}"/>
          </ac:picMkLst>
        </pc:picChg>
        <pc:cxnChg chg="add mod">
          <ac:chgData name="Sian Harris" userId="c0df2758-d740-4b7f-88ff-8072a1e73049" providerId="ADAL" clId="{8193D3BE-C2BF-4825-A8DA-D72D81BABD74}" dt="2021-12-14T18:30:59.581" v="94"/>
          <ac:cxnSpMkLst>
            <pc:docMk/>
            <pc:sldMk cId="0" sldId="265"/>
            <ac:cxnSpMk id="15" creationId="{CF4D2D4B-8DF4-4D59-B555-14557952C1F4}"/>
          </ac:cxnSpMkLst>
        </pc:cxnChg>
        <pc:cxnChg chg="del">
          <ac:chgData name="Sian Harris" userId="c0df2758-d740-4b7f-88ff-8072a1e73049" providerId="ADAL" clId="{8193D3BE-C2BF-4825-A8DA-D72D81BABD74}" dt="2021-12-14T18:30:58.582" v="93" actId="478"/>
          <ac:cxnSpMkLst>
            <pc:docMk/>
            <pc:sldMk cId="0" sldId="265"/>
            <ac:cxnSpMk id="289" creationId="{00000000-0000-0000-0000-000000000000}"/>
          </ac:cxnSpMkLst>
        </pc:cxnChg>
      </pc:sldChg>
      <pc:sldChg chg="addSp delSp modSp add del mod">
        <pc:chgData name="Sian Harris" userId="c0df2758-d740-4b7f-88ff-8072a1e73049" providerId="ADAL" clId="{8193D3BE-C2BF-4825-A8DA-D72D81BABD74}" dt="2021-12-14T18:40:04.220" v="203" actId="207"/>
        <pc:sldMkLst>
          <pc:docMk/>
          <pc:sldMk cId="0" sldId="266"/>
        </pc:sldMkLst>
        <pc:spChg chg="add mod">
          <ac:chgData name="Sian Harris" userId="c0df2758-d740-4b7f-88ff-8072a1e73049" providerId="ADAL" clId="{8193D3BE-C2BF-4825-A8DA-D72D81BABD74}" dt="2021-12-14T18:31:07.957" v="96"/>
          <ac:spMkLst>
            <pc:docMk/>
            <pc:sldMk cId="0" sldId="266"/>
            <ac:spMk id="12" creationId="{63DB1C0E-234B-42DA-95D1-0521B17AE96D}"/>
          </ac:spMkLst>
        </pc:spChg>
        <pc:spChg chg="mod">
          <ac:chgData name="Sian Harris" userId="c0df2758-d740-4b7f-88ff-8072a1e73049" providerId="ADAL" clId="{8193D3BE-C2BF-4825-A8DA-D72D81BABD74}" dt="2021-12-14T18:40:01.417" v="202" actId="1076"/>
          <ac:spMkLst>
            <pc:docMk/>
            <pc:sldMk cId="0" sldId="266"/>
            <ac:spMk id="302" creationId="{00000000-0000-0000-0000-000000000000}"/>
          </ac:spMkLst>
        </pc:spChg>
        <pc:spChg chg="mod">
          <ac:chgData name="Sian Harris" userId="c0df2758-d740-4b7f-88ff-8072a1e73049" providerId="ADAL" clId="{8193D3BE-C2BF-4825-A8DA-D72D81BABD74}" dt="2021-12-14T18:40:04.220" v="203" actId="207"/>
          <ac:spMkLst>
            <pc:docMk/>
            <pc:sldMk cId="0" sldId="266"/>
            <ac:spMk id="310" creationId="{00000000-0000-0000-0000-000000000000}"/>
          </ac:spMkLst>
        </pc:spChg>
        <pc:picChg chg="add mod">
          <ac:chgData name="Sian Harris" userId="c0df2758-d740-4b7f-88ff-8072a1e73049" providerId="ADAL" clId="{8193D3BE-C2BF-4825-A8DA-D72D81BABD74}" dt="2021-12-14T18:31:07.957" v="96"/>
          <ac:picMkLst>
            <pc:docMk/>
            <pc:sldMk cId="0" sldId="266"/>
            <ac:picMk id="13" creationId="{FC5DF8AE-64D9-49B3-B5FA-8DE7601D2A1E}"/>
          </ac:picMkLst>
        </pc:picChg>
        <pc:picChg chg="add mod">
          <ac:chgData name="Sian Harris" userId="c0df2758-d740-4b7f-88ff-8072a1e73049" providerId="ADAL" clId="{8193D3BE-C2BF-4825-A8DA-D72D81BABD74}" dt="2021-12-14T18:31:07.957" v="96"/>
          <ac:picMkLst>
            <pc:docMk/>
            <pc:sldMk cId="0" sldId="266"/>
            <ac:picMk id="14" creationId="{0B7008FC-FE27-49C4-92F0-2D36EC317417}"/>
          </ac:picMkLst>
        </pc:picChg>
        <pc:picChg chg="add mod">
          <ac:chgData name="Sian Harris" userId="c0df2758-d740-4b7f-88ff-8072a1e73049" providerId="ADAL" clId="{8193D3BE-C2BF-4825-A8DA-D72D81BABD74}" dt="2021-12-14T18:31:07.957" v="96"/>
          <ac:picMkLst>
            <pc:docMk/>
            <pc:sldMk cId="0" sldId="266"/>
            <ac:picMk id="16" creationId="{2C4ECAD3-1F24-4FC5-B7C0-ADCA4ED4BDBB}"/>
          </ac:picMkLst>
        </pc:picChg>
        <pc:picChg chg="del">
          <ac:chgData name="Sian Harris" userId="c0df2758-d740-4b7f-88ff-8072a1e73049" providerId="ADAL" clId="{8193D3BE-C2BF-4825-A8DA-D72D81BABD74}" dt="2021-12-14T18:31:06.759" v="95" actId="478"/>
          <ac:picMkLst>
            <pc:docMk/>
            <pc:sldMk cId="0" sldId="266"/>
            <ac:picMk id="304" creationId="{00000000-0000-0000-0000-000000000000}"/>
          </ac:picMkLst>
        </pc:picChg>
        <pc:picChg chg="del">
          <ac:chgData name="Sian Harris" userId="c0df2758-d740-4b7f-88ff-8072a1e73049" providerId="ADAL" clId="{8193D3BE-C2BF-4825-A8DA-D72D81BABD74}" dt="2021-12-14T18:31:06.759" v="95" actId="478"/>
          <ac:picMkLst>
            <pc:docMk/>
            <pc:sldMk cId="0" sldId="266"/>
            <ac:picMk id="305" creationId="{00000000-0000-0000-0000-000000000000}"/>
          </ac:picMkLst>
        </pc:picChg>
        <pc:picChg chg="del">
          <ac:chgData name="Sian Harris" userId="c0df2758-d740-4b7f-88ff-8072a1e73049" providerId="ADAL" clId="{8193D3BE-C2BF-4825-A8DA-D72D81BABD74}" dt="2021-12-14T18:31:06.759" v="95" actId="478"/>
          <ac:picMkLst>
            <pc:docMk/>
            <pc:sldMk cId="0" sldId="266"/>
            <ac:picMk id="306" creationId="{00000000-0000-0000-0000-000000000000}"/>
          </ac:picMkLst>
        </pc:picChg>
        <pc:picChg chg="del">
          <ac:chgData name="Sian Harris" userId="c0df2758-d740-4b7f-88ff-8072a1e73049" providerId="ADAL" clId="{8193D3BE-C2BF-4825-A8DA-D72D81BABD74}" dt="2021-12-14T18:31:06.759" v="95" actId="478"/>
          <ac:picMkLst>
            <pc:docMk/>
            <pc:sldMk cId="0" sldId="266"/>
            <ac:picMk id="307" creationId="{00000000-0000-0000-0000-000000000000}"/>
          </ac:picMkLst>
        </pc:picChg>
        <pc:picChg chg="del">
          <ac:chgData name="Sian Harris" userId="c0df2758-d740-4b7f-88ff-8072a1e73049" providerId="ADAL" clId="{8193D3BE-C2BF-4825-A8DA-D72D81BABD74}" dt="2021-12-14T18:31:06.759" v="95" actId="478"/>
          <ac:picMkLst>
            <pc:docMk/>
            <pc:sldMk cId="0" sldId="266"/>
            <ac:picMk id="308" creationId="{00000000-0000-0000-0000-000000000000}"/>
          </ac:picMkLst>
        </pc:picChg>
        <pc:picChg chg="del">
          <ac:chgData name="Sian Harris" userId="c0df2758-d740-4b7f-88ff-8072a1e73049" providerId="ADAL" clId="{8193D3BE-C2BF-4825-A8DA-D72D81BABD74}" dt="2021-12-14T18:31:06.759" v="95" actId="478"/>
          <ac:picMkLst>
            <pc:docMk/>
            <pc:sldMk cId="0" sldId="266"/>
            <ac:picMk id="309" creationId="{00000000-0000-0000-0000-000000000000}"/>
          </ac:picMkLst>
        </pc:picChg>
        <pc:picChg chg="del">
          <ac:chgData name="Sian Harris" userId="c0df2758-d740-4b7f-88ff-8072a1e73049" providerId="ADAL" clId="{8193D3BE-C2BF-4825-A8DA-D72D81BABD74}" dt="2021-12-14T18:31:06.759" v="95" actId="478"/>
          <ac:picMkLst>
            <pc:docMk/>
            <pc:sldMk cId="0" sldId="266"/>
            <ac:picMk id="311" creationId="{00000000-0000-0000-0000-000000000000}"/>
          </ac:picMkLst>
        </pc:picChg>
        <pc:cxnChg chg="add mod">
          <ac:chgData name="Sian Harris" userId="c0df2758-d740-4b7f-88ff-8072a1e73049" providerId="ADAL" clId="{8193D3BE-C2BF-4825-A8DA-D72D81BABD74}" dt="2021-12-14T18:31:07.957" v="96"/>
          <ac:cxnSpMkLst>
            <pc:docMk/>
            <pc:sldMk cId="0" sldId="266"/>
            <ac:cxnSpMk id="15" creationId="{5BB0BAB3-1A24-434E-BF32-B4FB58A733E7}"/>
          </ac:cxnSpMkLst>
        </pc:cxnChg>
        <pc:cxnChg chg="del">
          <ac:chgData name="Sian Harris" userId="c0df2758-d740-4b7f-88ff-8072a1e73049" providerId="ADAL" clId="{8193D3BE-C2BF-4825-A8DA-D72D81BABD74}" dt="2021-12-14T18:31:06.759" v="95" actId="478"/>
          <ac:cxnSpMkLst>
            <pc:docMk/>
            <pc:sldMk cId="0" sldId="266"/>
            <ac:cxnSpMk id="303" creationId="{00000000-0000-0000-0000-000000000000}"/>
          </ac:cxnSpMkLst>
        </pc:cxnChg>
      </pc:sldChg>
      <pc:sldChg chg="addSp delSp modSp add del mod">
        <pc:chgData name="Sian Harris" userId="c0df2758-d740-4b7f-88ff-8072a1e73049" providerId="ADAL" clId="{8193D3BE-C2BF-4825-A8DA-D72D81BABD74}" dt="2021-12-14T18:40:12.976" v="204" actId="1076"/>
        <pc:sldMkLst>
          <pc:docMk/>
          <pc:sldMk cId="0" sldId="267"/>
        </pc:sldMkLst>
        <pc:spChg chg="add mod">
          <ac:chgData name="Sian Harris" userId="c0df2758-d740-4b7f-88ff-8072a1e73049" providerId="ADAL" clId="{8193D3BE-C2BF-4825-A8DA-D72D81BABD74}" dt="2021-12-14T18:31:18.380" v="98"/>
          <ac:spMkLst>
            <pc:docMk/>
            <pc:sldMk cId="0" sldId="267"/>
            <ac:spMk id="12" creationId="{02B83C55-9F15-4524-90B8-190B03A839FD}"/>
          </ac:spMkLst>
        </pc:spChg>
        <pc:picChg chg="add mod">
          <ac:chgData name="Sian Harris" userId="c0df2758-d740-4b7f-88ff-8072a1e73049" providerId="ADAL" clId="{8193D3BE-C2BF-4825-A8DA-D72D81BABD74}" dt="2021-12-14T18:31:18.380" v="98"/>
          <ac:picMkLst>
            <pc:docMk/>
            <pc:sldMk cId="0" sldId="267"/>
            <ac:picMk id="13" creationId="{7CC656DD-FBBA-4844-8C36-CB992D16C4AB}"/>
          </ac:picMkLst>
        </pc:picChg>
        <pc:picChg chg="add mod">
          <ac:chgData name="Sian Harris" userId="c0df2758-d740-4b7f-88ff-8072a1e73049" providerId="ADAL" clId="{8193D3BE-C2BF-4825-A8DA-D72D81BABD74}" dt="2021-12-14T18:31:18.380" v="98"/>
          <ac:picMkLst>
            <pc:docMk/>
            <pc:sldMk cId="0" sldId="267"/>
            <ac:picMk id="14" creationId="{10D13DAF-DB45-4BC1-96A0-08D8C9D88D75}"/>
          </ac:picMkLst>
        </pc:picChg>
        <pc:picChg chg="add mod">
          <ac:chgData name="Sian Harris" userId="c0df2758-d740-4b7f-88ff-8072a1e73049" providerId="ADAL" clId="{8193D3BE-C2BF-4825-A8DA-D72D81BABD74}" dt="2021-12-14T18:31:18.380" v="98"/>
          <ac:picMkLst>
            <pc:docMk/>
            <pc:sldMk cId="0" sldId="267"/>
            <ac:picMk id="16" creationId="{134FED7B-37B1-44FE-A5C4-A250E1104C82}"/>
          </ac:picMkLst>
        </pc:picChg>
        <pc:picChg chg="del">
          <ac:chgData name="Sian Harris" userId="c0df2758-d740-4b7f-88ff-8072a1e73049" providerId="ADAL" clId="{8193D3BE-C2BF-4825-A8DA-D72D81BABD74}" dt="2021-12-14T18:31:17.447" v="97" actId="478"/>
          <ac:picMkLst>
            <pc:docMk/>
            <pc:sldMk cId="0" sldId="267"/>
            <ac:picMk id="317" creationId="{00000000-0000-0000-0000-000000000000}"/>
          </ac:picMkLst>
        </pc:picChg>
        <pc:picChg chg="del">
          <ac:chgData name="Sian Harris" userId="c0df2758-d740-4b7f-88ff-8072a1e73049" providerId="ADAL" clId="{8193D3BE-C2BF-4825-A8DA-D72D81BABD74}" dt="2021-12-14T18:31:17.447" v="97" actId="478"/>
          <ac:picMkLst>
            <pc:docMk/>
            <pc:sldMk cId="0" sldId="267"/>
            <ac:picMk id="318" creationId="{00000000-0000-0000-0000-000000000000}"/>
          </ac:picMkLst>
        </pc:picChg>
        <pc:picChg chg="del">
          <ac:chgData name="Sian Harris" userId="c0df2758-d740-4b7f-88ff-8072a1e73049" providerId="ADAL" clId="{8193D3BE-C2BF-4825-A8DA-D72D81BABD74}" dt="2021-12-14T18:31:17.447" v="97" actId="478"/>
          <ac:picMkLst>
            <pc:docMk/>
            <pc:sldMk cId="0" sldId="267"/>
            <ac:picMk id="319" creationId="{00000000-0000-0000-0000-000000000000}"/>
          </ac:picMkLst>
        </pc:picChg>
        <pc:picChg chg="del">
          <ac:chgData name="Sian Harris" userId="c0df2758-d740-4b7f-88ff-8072a1e73049" providerId="ADAL" clId="{8193D3BE-C2BF-4825-A8DA-D72D81BABD74}" dt="2021-12-14T18:31:17.447" v="97" actId="478"/>
          <ac:picMkLst>
            <pc:docMk/>
            <pc:sldMk cId="0" sldId="267"/>
            <ac:picMk id="320" creationId="{00000000-0000-0000-0000-000000000000}"/>
          </ac:picMkLst>
        </pc:picChg>
        <pc:picChg chg="del">
          <ac:chgData name="Sian Harris" userId="c0df2758-d740-4b7f-88ff-8072a1e73049" providerId="ADAL" clId="{8193D3BE-C2BF-4825-A8DA-D72D81BABD74}" dt="2021-12-14T18:31:17.447" v="97" actId="478"/>
          <ac:picMkLst>
            <pc:docMk/>
            <pc:sldMk cId="0" sldId="267"/>
            <ac:picMk id="321" creationId="{00000000-0000-0000-0000-000000000000}"/>
          </ac:picMkLst>
        </pc:picChg>
        <pc:picChg chg="del">
          <ac:chgData name="Sian Harris" userId="c0df2758-d740-4b7f-88ff-8072a1e73049" providerId="ADAL" clId="{8193D3BE-C2BF-4825-A8DA-D72D81BABD74}" dt="2021-12-14T18:31:17.447" v="97" actId="478"/>
          <ac:picMkLst>
            <pc:docMk/>
            <pc:sldMk cId="0" sldId="267"/>
            <ac:picMk id="322" creationId="{00000000-0000-0000-0000-000000000000}"/>
          </ac:picMkLst>
        </pc:picChg>
        <pc:picChg chg="del">
          <ac:chgData name="Sian Harris" userId="c0df2758-d740-4b7f-88ff-8072a1e73049" providerId="ADAL" clId="{8193D3BE-C2BF-4825-A8DA-D72D81BABD74}" dt="2021-12-14T18:31:17.447" v="97" actId="478"/>
          <ac:picMkLst>
            <pc:docMk/>
            <pc:sldMk cId="0" sldId="267"/>
            <ac:picMk id="324" creationId="{00000000-0000-0000-0000-000000000000}"/>
          </ac:picMkLst>
        </pc:picChg>
        <pc:picChg chg="mod">
          <ac:chgData name="Sian Harris" userId="c0df2758-d740-4b7f-88ff-8072a1e73049" providerId="ADAL" clId="{8193D3BE-C2BF-4825-A8DA-D72D81BABD74}" dt="2021-12-14T18:40:12.976" v="204" actId="1076"/>
          <ac:picMkLst>
            <pc:docMk/>
            <pc:sldMk cId="0" sldId="267"/>
            <ac:picMk id="325" creationId="{00000000-0000-0000-0000-000000000000}"/>
          </ac:picMkLst>
        </pc:picChg>
        <pc:cxnChg chg="add mod">
          <ac:chgData name="Sian Harris" userId="c0df2758-d740-4b7f-88ff-8072a1e73049" providerId="ADAL" clId="{8193D3BE-C2BF-4825-A8DA-D72D81BABD74}" dt="2021-12-14T18:31:18.380" v="98"/>
          <ac:cxnSpMkLst>
            <pc:docMk/>
            <pc:sldMk cId="0" sldId="267"/>
            <ac:cxnSpMk id="15" creationId="{0ED73B1C-6621-4CB7-8210-5255A35AE131}"/>
          </ac:cxnSpMkLst>
        </pc:cxnChg>
        <pc:cxnChg chg="del">
          <ac:chgData name="Sian Harris" userId="c0df2758-d740-4b7f-88ff-8072a1e73049" providerId="ADAL" clId="{8193D3BE-C2BF-4825-A8DA-D72D81BABD74}" dt="2021-12-14T18:31:17.447" v="97" actId="478"/>
          <ac:cxnSpMkLst>
            <pc:docMk/>
            <pc:sldMk cId="0" sldId="267"/>
            <ac:cxnSpMk id="323" creationId="{00000000-0000-0000-0000-000000000000}"/>
          </ac:cxnSpMkLst>
        </pc:cxnChg>
      </pc:sldChg>
      <pc:sldChg chg="addSp delSp modSp add del mod">
        <pc:chgData name="Sian Harris" userId="c0df2758-d740-4b7f-88ff-8072a1e73049" providerId="ADAL" clId="{8193D3BE-C2BF-4825-A8DA-D72D81BABD74}" dt="2021-12-14T18:40:41.092" v="207" actId="207"/>
        <pc:sldMkLst>
          <pc:docMk/>
          <pc:sldMk cId="0" sldId="268"/>
        </pc:sldMkLst>
        <pc:spChg chg="add mod">
          <ac:chgData name="Sian Harris" userId="c0df2758-d740-4b7f-88ff-8072a1e73049" providerId="ADAL" clId="{8193D3BE-C2BF-4825-A8DA-D72D81BABD74}" dt="2021-12-14T18:31:36.337" v="101"/>
          <ac:spMkLst>
            <pc:docMk/>
            <pc:sldMk cId="0" sldId="268"/>
            <ac:spMk id="12" creationId="{AC54257E-454F-4E31-8E0F-5CFEBB8AE2ED}"/>
          </ac:spMkLst>
        </pc:spChg>
        <pc:spChg chg="mod">
          <ac:chgData name="Sian Harris" userId="c0df2758-d740-4b7f-88ff-8072a1e73049" providerId="ADAL" clId="{8193D3BE-C2BF-4825-A8DA-D72D81BABD74}" dt="2021-12-14T18:40:34.153" v="205" actId="1076"/>
          <ac:spMkLst>
            <pc:docMk/>
            <pc:sldMk cId="0" sldId="268"/>
            <ac:spMk id="330" creationId="{00000000-0000-0000-0000-000000000000}"/>
          </ac:spMkLst>
        </pc:spChg>
        <pc:spChg chg="mod">
          <ac:chgData name="Sian Harris" userId="c0df2758-d740-4b7f-88ff-8072a1e73049" providerId="ADAL" clId="{8193D3BE-C2BF-4825-A8DA-D72D81BABD74}" dt="2021-12-14T18:40:41.092" v="207" actId="207"/>
          <ac:spMkLst>
            <pc:docMk/>
            <pc:sldMk cId="0" sldId="268"/>
            <ac:spMk id="338" creationId="{00000000-0000-0000-0000-000000000000}"/>
          </ac:spMkLst>
        </pc:spChg>
        <pc:picChg chg="add mod">
          <ac:chgData name="Sian Harris" userId="c0df2758-d740-4b7f-88ff-8072a1e73049" providerId="ADAL" clId="{8193D3BE-C2BF-4825-A8DA-D72D81BABD74}" dt="2021-12-14T18:31:36.337" v="101"/>
          <ac:picMkLst>
            <pc:docMk/>
            <pc:sldMk cId="0" sldId="268"/>
            <ac:picMk id="13" creationId="{4D91807B-25A4-4900-802A-70A842376FCF}"/>
          </ac:picMkLst>
        </pc:picChg>
        <pc:picChg chg="add mod">
          <ac:chgData name="Sian Harris" userId="c0df2758-d740-4b7f-88ff-8072a1e73049" providerId="ADAL" clId="{8193D3BE-C2BF-4825-A8DA-D72D81BABD74}" dt="2021-12-14T18:31:36.337" v="101"/>
          <ac:picMkLst>
            <pc:docMk/>
            <pc:sldMk cId="0" sldId="268"/>
            <ac:picMk id="14" creationId="{5BB2A750-4E06-4D71-95DD-B13C13ECFFCD}"/>
          </ac:picMkLst>
        </pc:picChg>
        <pc:picChg chg="add mod">
          <ac:chgData name="Sian Harris" userId="c0df2758-d740-4b7f-88ff-8072a1e73049" providerId="ADAL" clId="{8193D3BE-C2BF-4825-A8DA-D72D81BABD74}" dt="2021-12-14T18:31:36.337" v="101"/>
          <ac:picMkLst>
            <pc:docMk/>
            <pc:sldMk cId="0" sldId="268"/>
            <ac:picMk id="16" creationId="{9D76D901-51C7-4FC0-900E-26BF3C4BDE1C}"/>
          </ac:picMkLst>
        </pc:picChg>
        <pc:picChg chg="del">
          <ac:chgData name="Sian Harris" userId="c0df2758-d740-4b7f-88ff-8072a1e73049" providerId="ADAL" clId="{8193D3BE-C2BF-4825-A8DA-D72D81BABD74}" dt="2021-12-14T18:31:32.527" v="99" actId="478"/>
          <ac:picMkLst>
            <pc:docMk/>
            <pc:sldMk cId="0" sldId="268"/>
            <ac:picMk id="332" creationId="{00000000-0000-0000-0000-000000000000}"/>
          </ac:picMkLst>
        </pc:picChg>
        <pc:picChg chg="del">
          <ac:chgData name="Sian Harris" userId="c0df2758-d740-4b7f-88ff-8072a1e73049" providerId="ADAL" clId="{8193D3BE-C2BF-4825-A8DA-D72D81BABD74}" dt="2021-12-14T18:31:32.527" v="99" actId="478"/>
          <ac:picMkLst>
            <pc:docMk/>
            <pc:sldMk cId="0" sldId="268"/>
            <ac:picMk id="333" creationId="{00000000-0000-0000-0000-000000000000}"/>
          </ac:picMkLst>
        </pc:picChg>
        <pc:picChg chg="del">
          <ac:chgData name="Sian Harris" userId="c0df2758-d740-4b7f-88ff-8072a1e73049" providerId="ADAL" clId="{8193D3BE-C2BF-4825-A8DA-D72D81BABD74}" dt="2021-12-14T18:31:32.527" v="99" actId="478"/>
          <ac:picMkLst>
            <pc:docMk/>
            <pc:sldMk cId="0" sldId="268"/>
            <ac:picMk id="334" creationId="{00000000-0000-0000-0000-000000000000}"/>
          </ac:picMkLst>
        </pc:picChg>
        <pc:picChg chg="del">
          <ac:chgData name="Sian Harris" userId="c0df2758-d740-4b7f-88ff-8072a1e73049" providerId="ADAL" clId="{8193D3BE-C2BF-4825-A8DA-D72D81BABD74}" dt="2021-12-14T18:31:32.527" v="99" actId="478"/>
          <ac:picMkLst>
            <pc:docMk/>
            <pc:sldMk cId="0" sldId="268"/>
            <ac:picMk id="335" creationId="{00000000-0000-0000-0000-000000000000}"/>
          </ac:picMkLst>
        </pc:picChg>
        <pc:picChg chg="del">
          <ac:chgData name="Sian Harris" userId="c0df2758-d740-4b7f-88ff-8072a1e73049" providerId="ADAL" clId="{8193D3BE-C2BF-4825-A8DA-D72D81BABD74}" dt="2021-12-14T18:31:32.527" v="99" actId="478"/>
          <ac:picMkLst>
            <pc:docMk/>
            <pc:sldMk cId="0" sldId="268"/>
            <ac:picMk id="336" creationId="{00000000-0000-0000-0000-000000000000}"/>
          </ac:picMkLst>
        </pc:picChg>
        <pc:picChg chg="del">
          <ac:chgData name="Sian Harris" userId="c0df2758-d740-4b7f-88ff-8072a1e73049" providerId="ADAL" clId="{8193D3BE-C2BF-4825-A8DA-D72D81BABD74}" dt="2021-12-14T18:31:32.527" v="99" actId="478"/>
          <ac:picMkLst>
            <pc:docMk/>
            <pc:sldMk cId="0" sldId="268"/>
            <ac:picMk id="337" creationId="{00000000-0000-0000-0000-000000000000}"/>
          </ac:picMkLst>
        </pc:picChg>
        <pc:picChg chg="del">
          <ac:chgData name="Sian Harris" userId="c0df2758-d740-4b7f-88ff-8072a1e73049" providerId="ADAL" clId="{8193D3BE-C2BF-4825-A8DA-D72D81BABD74}" dt="2021-12-14T18:31:32.527" v="99" actId="478"/>
          <ac:picMkLst>
            <pc:docMk/>
            <pc:sldMk cId="0" sldId="268"/>
            <ac:picMk id="339" creationId="{00000000-0000-0000-0000-000000000000}"/>
          </ac:picMkLst>
        </pc:picChg>
        <pc:cxnChg chg="add mod">
          <ac:chgData name="Sian Harris" userId="c0df2758-d740-4b7f-88ff-8072a1e73049" providerId="ADAL" clId="{8193D3BE-C2BF-4825-A8DA-D72D81BABD74}" dt="2021-12-14T18:31:36.337" v="101"/>
          <ac:cxnSpMkLst>
            <pc:docMk/>
            <pc:sldMk cId="0" sldId="268"/>
            <ac:cxnSpMk id="15" creationId="{6D2ACD7A-863C-4B8B-85F5-DA3A3953F7E9}"/>
          </ac:cxnSpMkLst>
        </pc:cxnChg>
        <pc:cxnChg chg="del">
          <ac:chgData name="Sian Harris" userId="c0df2758-d740-4b7f-88ff-8072a1e73049" providerId="ADAL" clId="{8193D3BE-C2BF-4825-A8DA-D72D81BABD74}" dt="2021-12-14T18:31:35.327" v="100" actId="478"/>
          <ac:cxnSpMkLst>
            <pc:docMk/>
            <pc:sldMk cId="0" sldId="268"/>
            <ac:cxnSpMk id="331" creationId="{00000000-0000-0000-0000-000000000000}"/>
          </ac:cxnSpMkLst>
        </pc:cxnChg>
      </pc:sldChg>
      <pc:sldChg chg="addSp delSp modSp add del mod">
        <pc:chgData name="Sian Harris" userId="c0df2758-d740-4b7f-88ff-8072a1e73049" providerId="ADAL" clId="{8193D3BE-C2BF-4825-A8DA-D72D81BABD74}" dt="2021-12-14T18:40:51.146" v="208" actId="1076"/>
        <pc:sldMkLst>
          <pc:docMk/>
          <pc:sldMk cId="0" sldId="269"/>
        </pc:sldMkLst>
        <pc:spChg chg="add mod">
          <ac:chgData name="Sian Harris" userId="c0df2758-d740-4b7f-88ff-8072a1e73049" providerId="ADAL" clId="{8193D3BE-C2BF-4825-A8DA-D72D81BABD74}" dt="2021-12-14T18:31:46.038" v="103"/>
          <ac:spMkLst>
            <pc:docMk/>
            <pc:sldMk cId="0" sldId="269"/>
            <ac:spMk id="12" creationId="{1EF9AD7D-8997-40E1-A19F-78EEF93043FB}"/>
          </ac:spMkLst>
        </pc:spChg>
        <pc:picChg chg="add mod">
          <ac:chgData name="Sian Harris" userId="c0df2758-d740-4b7f-88ff-8072a1e73049" providerId="ADAL" clId="{8193D3BE-C2BF-4825-A8DA-D72D81BABD74}" dt="2021-12-14T18:31:46.038" v="103"/>
          <ac:picMkLst>
            <pc:docMk/>
            <pc:sldMk cId="0" sldId="269"/>
            <ac:picMk id="13" creationId="{5EF2D820-C5AC-4857-BD71-AAABFC69DBE6}"/>
          </ac:picMkLst>
        </pc:picChg>
        <pc:picChg chg="add mod">
          <ac:chgData name="Sian Harris" userId="c0df2758-d740-4b7f-88ff-8072a1e73049" providerId="ADAL" clId="{8193D3BE-C2BF-4825-A8DA-D72D81BABD74}" dt="2021-12-14T18:31:46.038" v="103"/>
          <ac:picMkLst>
            <pc:docMk/>
            <pc:sldMk cId="0" sldId="269"/>
            <ac:picMk id="14" creationId="{C5D71C13-B40E-4448-BF09-95EBF85141AA}"/>
          </ac:picMkLst>
        </pc:picChg>
        <pc:picChg chg="add mod">
          <ac:chgData name="Sian Harris" userId="c0df2758-d740-4b7f-88ff-8072a1e73049" providerId="ADAL" clId="{8193D3BE-C2BF-4825-A8DA-D72D81BABD74}" dt="2021-12-14T18:31:46.038" v="103"/>
          <ac:picMkLst>
            <pc:docMk/>
            <pc:sldMk cId="0" sldId="269"/>
            <ac:picMk id="16" creationId="{9C6DD089-D6CD-437C-900F-18D402148B42}"/>
          </ac:picMkLst>
        </pc:picChg>
        <pc:picChg chg="del">
          <ac:chgData name="Sian Harris" userId="c0df2758-d740-4b7f-88ff-8072a1e73049" providerId="ADAL" clId="{8193D3BE-C2BF-4825-A8DA-D72D81BABD74}" dt="2021-12-14T18:31:44.789" v="102" actId="478"/>
          <ac:picMkLst>
            <pc:docMk/>
            <pc:sldMk cId="0" sldId="269"/>
            <ac:picMk id="345" creationId="{00000000-0000-0000-0000-000000000000}"/>
          </ac:picMkLst>
        </pc:picChg>
        <pc:picChg chg="del">
          <ac:chgData name="Sian Harris" userId="c0df2758-d740-4b7f-88ff-8072a1e73049" providerId="ADAL" clId="{8193D3BE-C2BF-4825-A8DA-D72D81BABD74}" dt="2021-12-14T18:31:44.789" v="102" actId="478"/>
          <ac:picMkLst>
            <pc:docMk/>
            <pc:sldMk cId="0" sldId="269"/>
            <ac:picMk id="346" creationId="{00000000-0000-0000-0000-000000000000}"/>
          </ac:picMkLst>
        </pc:picChg>
        <pc:picChg chg="del">
          <ac:chgData name="Sian Harris" userId="c0df2758-d740-4b7f-88ff-8072a1e73049" providerId="ADAL" clId="{8193D3BE-C2BF-4825-A8DA-D72D81BABD74}" dt="2021-12-14T18:31:44.789" v="102" actId="478"/>
          <ac:picMkLst>
            <pc:docMk/>
            <pc:sldMk cId="0" sldId="269"/>
            <ac:picMk id="347" creationId="{00000000-0000-0000-0000-000000000000}"/>
          </ac:picMkLst>
        </pc:picChg>
        <pc:picChg chg="del">
          <ac:chgData name="Sian Harris" userId="c0df2758-d740-4b7f-88ff-8072a1e73049" providerId="ADAL" clId="{8193D3BE-C2BF-4825-A8DA-D72D81BABD74}" dt="2021-12-14T18:31:44.789" v="102" actId="478"/>
          <ac:picMkLst>
            <pc:docMk/>
            <pc:sldMk cId="0" sldId="269"/>
            <ac:picMk id="348" creationId="{00000000-0000-0000-0000-000000000000}"/>
          </ac:picMkLst>
        </pc:picChg>
        <pc:picChg chg="del">
          <ac:chgData name="Sian Harris" userId="c0df2758-d740-4b7f-88ff-8072a1e73049" providerId="ADAL" clId="{8193D3BE-C2BF-4825-A8DA-D72D81BABD74}" dt="2021-12-14T18:31:44.789" v="102" actId="478"/>
          <ac:picMkLst>
            <pc:docMk/>
            <pc:sldMk cId="0" sldId="269"/>
            <ac:picMk id="349" creationId="{00000000-0000-0000-0000-000000000000}"/>
          </ac:picMkLst>
        </pc:picChg>
        <pc:picChg chg="del">
          <ac:chgData name="Sian Harris" userId="c0df2758-d740-4b7f-88ff-8072a1e73049" providerId="ADAL" clId="{8193D3BE-C2BF-4825-A8DA-D72D81BABD74}" dt="2021-12-14T18:31:44.789" v="102" actId="478"/>
          <ac:picMkLst>
            <pc:docMk/>
            <pc:sldMk cId="0" sldId="269"/>
            <ac:picMk id="350" creationId="{00000000-0000-0000-0000-000000000000}"/>
          </ac:picMkLst>
        </pc:picChg>
        <pc:picChg chg="del">
          <ac:chgData name="Sian Harris" userId="c0df2758-d740-4b7f-88ff-8072a1e73049" providerId="ADAL" clId="{8193D3BE-C2BF-4825-A8DA-D72D81BABD74}" dt="2021-12-14T18:31:44.789" v="102" actId="478"/>
          <ac:picMkLst>
            <pc:docMk/>
            <pc:sldMk cId="0" sldId="269"/>
            <ac:picMk id="352" creationId="{00000000-0000-0000-0000-000000000000}"/>
          </ac:picMkLst>
        </pc:picChg>
        <pc:picChg chg="mod">
          <ac:chgData name="Sian Harris" userId="c0df2758-d740-4b7f-88ff-8072a1e73049" providerId="ADAL" clId="{8193D3BE-C2BF-4825-A8DA-D72D81BABD74}" dt="2021-12-14T18:40:51.146" v="208" actId="1076"/>
          <ac:picMkLst>
            <pc:docMk/>
            <pc:sldMk cId="0" sldId="269"/>
            <ac:picMk id="353" creationId="{00000000-0000-0000-0000-000000000000}"/>
          </ac:picMkLst>
        </pc:picChg>
        <pc:cxnChg chg="add mod">
          <ac:chgData name="Sian Harris" userId="c0df2758-d740-4b7f-88ff-8072a1e73049" providerId="ADAL" clId="{8193D3BE-C2BF-4825-A8DA-D72D81BABD74}" dt="2021-12-14T18:31:46.038" v="103"/>
          <ac:cxnSpMkLst>
            <pc:docMk/>
            <pc:sldMk cId="0" sldId="269"/>
            <ac:cxnSpMk id="15" creationId="{A617AADD-ED51-4C14-A732-0962B48D571E}"/>
          </ac:cxnSpMkLst>
        </pc:cxnChg>
        <pc:cxnChg chg="del">
          <ac:chgData name="Sian Harris" userId="c0df2758-d740-4b7f-88ff-8072a1e73049" providerId="ADAL" clId="{8193D3BE-C2BF-4825-A8DA-D72D81BABD74}" dt="2021-12-14T18:31:44.789" v="102" actId="478"/>
          <ac:cxnSpMkLst>
            <pc:docMk/>
            <pc:sldMk cId="0" sldId="269"/>
            <ac:cxnSpMk id="351" creationId="{00000000-0000-0000-0000-000000000000}"/>
          </ac:cxnSpMkLst>
        </pc:cxnChg>
      </pc:sldChg>
      <pc:sldChg chg="addSp delSp modSp add del mod delCm">
        <pc:chgData name="Sian Harris" userId="c0df2758-d740-4b7f-88ff-8072a1e73049" providerId="ADAL" clId="{8193D3BE-C2BF-4825-A8DA-D72D81BABD74}" dt="2021-12-14T18:45:02.692" v="306" actId="1592"/>
        <pc:sldMkLst>
          <pc:docMk/>
          <pc:sldMk cId="0" sldId="270"/>
        </pc:sldMkLst>
        <pc:spChg chg="add mod">
          <ac:chgData name="Sian Harris" userId="c0df2758-d740-4b7f-88ff-8072a1e73049" providerId="ADAL" clId="{8193D3BE-C2BF-4825-A8DA-D72D81BABD74}" dt="2021-12-14T18:44:59.222" v="305" actId="1076"/>
          <ac:spMkLst>
            <pc:docMk/>
            <pc:sldMk cId="0" sldId="270"/>
            <ac:spMk id="2" creationId="{5B49D602-72C3-4B94-B03A-26AE2624802B}"/>
          </ac:spMkLst>
        </pc:spChg>
        <pc:spChg chg="add mod">
          <ac:chgData name="Sian Harris" userId="c0df2758-d740-4b7f-88ff-8072a1e73049" providerId="ADAL" clId="{8193D3BE-C2BF-4825-A8DA-D72D81BABD74}" dt="2021-12-14T18:44:53.383" v="304" actId="1076"/>
          <ac:spMkLst>
            <pc:docMk/>
            <pc:sldMk cId="0" sldId="270"/>
            <ac:spMk id="3" creationId="{E7D0B883-BB71-4C27-AE0C-8655F7697306}"/>
          </ac:spMkLst>
        </pc:spChg>
        <pc:spChg chg="add mod">
          <ac:chgData name="Sian Harris" userId="c0df2758-d740-4b7f-88ff-8072a1e73049" providerId="ADAL" clId="{8193D3BE-C2BF-4825-A8DA-D72D81BABD74}" dt="2021-12-14T18:32:01.207" v="105"/>
          <ac:spMkLst>
            <pc:docMk/>
            <pc:sldMk cId="0" sldId="270"/>
            <ac:spMk id="12" creationId="{4B4E0CF7-0F9C-4402-B1AB-611C08B37509}"/>
          </ac:spMkLst>
        </pc:spChg>
        <pc:picChg chg="add mod">
          <ac:chgData name="Sian Harris" userId="c0df2758-d740-4b7f-88ff-8072a1e73049" providerId="ADAL" clId="{8193D3BE-C2BF-4825-A8DA-D72D81BABD74}" dt="2021-12-14T18:32:01.207" v="105"/>
          <ac:picMkLst>
            <pc:docMk/>
            <pc:sldMk cId="0" sldId="270"/>
            <ac:picMk id="13" creationId="{92D9F4D8-A5FC-44C7-8A43-F309832C268A}"/>
          </ac:picMkLst>
        </pc:picChg>
        <pc:picChg chg="add mod">
          <ac:chgData name="Sian Harris" userId="c0df2758-d740-4b7f-88ff-8072a1e73049" providerId="ADAL" clId="{8193D3BE-C2BF-4825-A8DA-D72D81BABD74}" dt="2021-12-14T18:32:01.207" v="105"/>
          <ac:picMkLst>
            <pc:docMk/>
            <pc:sldMk cId="0" sldId="270"/>
            <ac:picMk id="14" creationId="{21F78109-94B7-4D37-BEB5-DC3A90CC54AE}"/>
          </ac:picMkLst>
        </pc:picChg>
        <pc:picChg chg="add mod">
          <ac:chgData name="Sian Harris" userId="c0df2758-d740-4b7f-88ff-8072a1e73049" providerId="ADAL" clId="{8193D3BE-C2BF-4825-A8DA-D72D81BABD74}" dt="2021-12-14T18:32:01.207" v="105"/>
          <ac:picMkLst>
            <pc:docMk/>
            <pc:sldMk cId="0" sldId="270"/>
            <ac:picMk id="16" creationId="{A1E929CD-03D1-4F1F-8B4B-43560C950D6A}"/>
          </ac:picMkLst>
        </pc:picChg>
        <pc:picChg chg="del">
          <ac:chgData name="Sian Harris" userId="c0df2758-d740-4b7f-88ff-8072a1e73049" providerId="ADAL" clId="{8193D3BE-C2BF-4825-A8DA-D72D81BABD74}" dt="2021-12-14T18:32:00.183" v="104" actId="478"/>
          <ac:picMkLst>
            <pc:docMk/>
            <pc:sldMk cId="0" sldId="270"/>
            <ac:picMk id="359" creationId="{00000000-0000-0000-0000-000000000000}"/>
          </ac:picMkLst>
        </pc:picChg>
        <pc:picChg chg="del">
          <ac:chgData name="Sian Harris" userId="c0df2758-d740-4b7f-88ff-8072a1e73049" providerId="ADAL" clId="{8193D3BE-C2BF-4825-A8DA-D72D81BABD74}" dt="2021-12-14T18:32:00.183" v="104" actId="478"/>
          <ac:picMkLst>
            <pc:docMk/>
            <pc:sldMk cId="0" sldId="270"/>
            <ac:picMk id="360" creationId="{00000000-0000-0000-0000-000000000000}"/>
          </ac:picMkLst>
        </pc:picChg>
        <pc:picChg chg="del">
          <ac:chgData name="Sian Harris" userId="c0df2758-d740-4b7f-88ff-8072a1e73049" providerId="ADAL" clId="{8193D3BE-C2BF-4825-A8DA-D72D81BABD74}" dt="2021-12-14T18:32:00.183" v="104" actId="478"/>
          <ac:picMkLst>
            <pc:docMk/>
            <pc:sldMk cId="0" sldId="270"/>
            <ac:picMk id="361" creationId="{00000000-0000-0000-0000-000000000000}"/>
          </ac:picMkLst>
        </pc:picChg>
        <pc:picChg chg="del">
          <ac:chgData name="Sian Harris" userId="c0df2758-d740-4b7f-88ff-8072a1e73049" providerId="ADAL" clId="{8193D3BE-C2BF-4825-A8DA-D72D81BABD74}" dt="2021-12-14T18:32:00.183" v="104" actId="478"/>
          <ac:picMkLst>
            <pc:docMk/>
            <pc:sldMk cId="0" sldId="270"/>
            <ac:picMk id="362" creationId="{00000000-0000-0000-0000-000000000000}"/>
          </ac:picMkLst>
        </pc:picChg>
        <pc:picChg chg="del">
          <ac:chgData name="Sian Harris" userId="c0df2758-d740-4b7f-88ff-8072a1e73049" providerId="ADAL" clId="{8193D3BE-C2BF-4825-A8DA-D72D81BABD74}" dt="2021-12-14T18:32:00.183" v="104" actId="478"/>
          <ac:picMkLst>
            <pc:docMk/>
            <pc:sldMk cId="0" sldId="270"/>
            <ac:picMk id="363" creationId="{00000000-0000-0000-0000-000000000000}"/>
          </ac:picMkLst>
        </pc:picChg>
        <pc:picChg chg="del">
          <ac:chgData name="Sian Harris" userId="c0df2758-d740-4b7f-88ff-8072a1e73049" providerId="ADAL" clId="{8193D3BE-C2BF-4825-A8DA-D72D81BABD74}" dt="2021-12-14T18:32:00.183" v="104" actId="478"/>
          <ac:picMkLst>
            <pc:docMk/>
            <pc:sldMk cId="0" sldId="270"/>
            <ac:picMk id="364" creationId="{00000000-0000-0000-0000-000000000000}"/>
          </ac:picMkLst>
        </pc:picChg>
        <pc:picChg chg="del">
          <ac:chgData name="Sian Harris" userId="c0df2758-d740-4b7f-88ff-8072a1e73049" providerId="ADAL" clId="{8193D3BE-C2BF-4825-A8DA-D72D81BABD74}" dt="2021-12-14T18:32:00.183" v="104" actId="478"/>
          <ac:picMkLst>
            <pc:docMk/>
            <pc:sldMk cId="0" sldId="270"/>
            <ac:picMk id="366" creationId="{00000000-0000-0000-0000-000000000000}"/>
          </ac:picMkLst>
        </pc:picChg>
        <pc:picChg chg="del">
          <ac:chgData name="Sian Harris" userId="c0df2758-d740-4b7f-88ff-8072a1e73049" providerId="ADAL" clId="{8193D3BE-C2BF-4825-A8DA-D72D81BABD74}" dt="2021-12-14T18:43:11.764" v="292" actId="478"/>
          <ac:picMkLst>
            <pc:docMk/>
            <pc:sldMk cId="0" sldId="270"/>
            <ac:picMk id="367" creationId="{00000000-0000-0000-0000-000000000000}"/>
          </ac:picMkLst>
        </pc:picChg>
        <pc:cxnChg chg="add mod">
          <ac:chgData name="Sian Harris" userId="c0df2758-d740-4b7f-88ff-8072a1e73049" providerId="ADAL" clId="{8193D3BE-C2BF-4825-A8DA-D72D81BABD74}" dt="2021-12-14T18:32:01.207" v="105"/>
          <ac:cxnSpMkLst>
            <pc:docMk/>
            <pc:sldMk cId="0" sldId="270"/>
            <ac:cxnSpMk id="15" creationId="{5CD8276A-F1ED-4069-A494-670571DC4466}"/>
          </ac:cxnSpMkLst>
        </pc:cxnChg>
        <pc:cxnChg chg="del">
          <ac:chgData name="Sian Harris" userId="c0df2758-d740-4b7f-88ff-8072a1e73049" providerId="ADAL" clId="{8193D3BE-C2BF-4825-A8DA-D72D81BABD74}" dt="2021-12-14T18:32:00.183" v="104" actId="478"/>
          <ac:cxnSpMkLst>
            <pc:docMk/>
            <pc:sldMk cId="0" sldId="270"/>
            <ac:cxnSpMk id="365" creationId="{00000000-0000-0000-0000-000000000000}"/>
          </ac:cxnSpMkLst>
        </pc:cxnChg>
      </pc:sldChg>
      <pc:sldChg chg="addSp delSp modSp add del mod">
        <pc:chgData name="Sian Harris" userId="c0df2758-d740-4b7f-88ff-8072a1e73049" providerId="ADAL" clId="{8193D3BE-C2BF-4825-A8DA-D72D81BABD74}" dt="2021-12-14T18:32:21.771" v="107"/>
        <pc:sldMkLst>
          <pc:docMk/>
          <pc:sldMk cId="0" sldId="271"/>
        </pc:sldMkLst>
        <pc:spChg chg="add mod">
          <ac:chgData name="Sian Harris" userId="c0df2758-d740-4b7f-88ff-8072a1e73049" providerId="ADAL" clId="{8193D3BE-C2BF-4825-A8DA-D72D81BABD74}" dt="2021-12-14T18:32:21.771" v="107"/>
          <ac:spMkLst>
            <pc:docMk/>
            <pc:sldMk cId="0" sldId="271"/>
            <ac:spMk id="12" creationId="{ABD650F6-C05A-4225-9D54-FF842AE6D270}"/>
          </ac:spMkLst>
        </pc:spChg>
        <pc:picChg chg="add mod">
          <ac:chgData name="Sian Harris" userId="c0df2758-d740-4b7f-88ff-8072a1e73049" providerId="ADAL" clId="{8193D3BE-C2BF-4825-A8DA-D72D81BABD74}" dt="2021-12-14T18:32:21.771" v="107"/>
          <ac:picMkLst>
            <pc:docMk/>
            <pc:sldMk cId="0" sldId="271"/>
            <ac:picMk id="13" creationId="{3F4E1035-C1E5-409D-AC84-8FC6D5968073}"/>
          </ac:picMkLst>
        </pc:picChg>
        <pc:picChg chg="add mod">
          <ac:chgData name="Sian Harris" userId="c0df2758-d740-4b7f-88ff-8072a1e73049" providerId="ADAL" clId="{8193D3BE-C2BF-4825-A8DA-D72D81BABD74}" dt="2021-12-14T18:32:21.771" v="107"/>
          <ac:picMkLst>
            <pc:docMk/>
            <pc:sldMk cId="0" sldId="271"/>
            <ac:picMk id="14" creationId="{2C05069E-08CE-4669-9612-2C19AD17CD25}"/>
          </ac:picMkLst>
        </pc:picChg>
        <pc:picChg chg="add mod">
          <ac:chgData name="Sian Harris" userId="c0df2758-d740-4b7f-88ff-8072a1e73049" providerId="ADAL" clId="{8193D3BE-C2BF-4825-A8DA-D72D81BABD74}" dt="2021-12-14T18:32:21.771" v="107"/>
          <ac:picMkLst>
            <pc:docMk/>
            <pc:sldMk cId="0" sldId="271"/>
            <ac:picMk id="16" creationId="{6F9340B4-9854-4576-B3B8-BBAE11926EB2}"/>
          </ac:picMkLst>
        </pc:picChg>
        <pc:picChg chg="del">
          <ac:chgData name="Sian Harris" userId="c0df2758-d740-4b7f-88ff-8072a1e73049" providerId="ADAL" clId="{8193D3BE-C2BF-4825-A8DA-D72D81BABD74}" dt="2021-12-14T18:32:20.544" v="106" actId="478"/>
          <ac:picMkLst>
            <pc:docMk/>
            <pc:sldMk cId="0" sldId="271"/>
            <ac:picMk id="374" creationId="{00000000-0000-0000-0000-000000000000}"/>
          </ac:picMkLst>
        </pc:picChg>
        <pc:picChg chg="del">
          <ac:chgData name="Sian Harris" userId="c0df2758-d740-4b7f-88ff-8072a1e73049" providerId="ADAL" clId="{8193D3BE-C2BF-4825-A8DA-D72D81BABD74}" dt="2021-12-14T18:32:20.544" v="106" actId="478"/>
          <ac:picMkLst>
            <pc:docMk/>
            <pc:sldMk cId="0" sldId="271"/>
            <ac:picMk id="375" creationId="{00000000-0000-0000-0000-000000000000}"/>
          </ac:picMkLst>
        </pc:picChg>
        <pc:picChg chg="del">
          <ac:chgData name="Sian Harris" userId="c0df2758-d740-4b7f-88ff-8072a1e73049" providerId="ADAL" clId="{8193D3BE-C2BF-4825-A8DA-D72D81BABD74}" dt="2021-12-14T18:32:20.544" v="106" actId="478"/>
          <ac:picMkLst>
            <pc:docMk/>
            <pc:sldMk cId="0" sldId="271"/>
            <ac:picMk id="376" creationId="{00000000-0000-0000-0000-000000000000}"/>
          </ac:picMkLst>
        </pc:picChg>
        <pc:picChg chg="del">
          <ac:chgData name="Sian Harris" userId="c0df2758-d740-4b7f-88ff-8072a1e73049" providerId="ADAL" clId="{8193D3BE-C2BF-4825-A8DA-D72D81BABD74}" dt="2021-12-14T18:32:20.544" v="106" actId="478"/>
          <ac:picMkLst>
            <pc:docMk/>
            <pc:sldMk cId="0" sldId="271"/>
            <ac:picMk id="377" creationId="{00000000-0000-0000-0000-000000000000}"/>
          </ac:picMkLst>
        </pc:picChg>
        <pc:picChg chg="del">
          <ac:chgData name="Sian Harris" userId="c0df2758-d740-4b7f-88ff-8072a1e73049" providerId="ADAL" clId="{8193D3BE-C2BF-4825-A8DA-D72D81BABD74}" dt="2021-12-14T18:32:20.544" v="106" actId="478"/>
          <ac:picMkLst>
            <pc:docMk/>
            <pc:sldMk cId="0" sldId="271"/>
            <ac:picMk id="378" creationId="{00000000-0000-0000-0000-000000000000}"/>
          </ac:picMkLst>
        </pc:picChg>
        <pc:picChg chg="del">
          <ac:chgData name="Sian Harris" userId="c0df2758-d740-4b7f-88ff-8072a1e73049" providerId="ADAL" clId="{8193D3BE-C2BF-4825-A8DA-D72D81BABD74}" dt="2021-12-14T18:32:20.544" v="106" actId="478"/>
          <ac:picMkLst>
            <pc:docMk/>
            <pc:sldMk cId="0" sldId="271"/>
            <ac:picMk id="379" creationId="{00000000-0000-0000-0000-000000000000}"/>
          </ac:picMkLst>
        </pc:picChg>
        <pc:picChg chg="del">
          <ac:chgData name="Sian Harris" userId="c0df2758-d740-4b7f-88ff-8072a1e73049" providerId="ADAL" clId="{8193D3BE-C2BF-4825-A8DA-D72D81BABD74}" dt="2021-12-14T18:32:20.544" v="106" actId="478"/>
          <ac:picMkLst>
            <pc:docMk/>
            <pc:sldMk cId="0" sldId="271"/>
            <ac:picMk id="381" creationId="{00000000-0000-0000-0000-000000000000}"/>
          </ac:picMkLst>
        </pc:picChg>
        <pc:cxnChg chg="add mod">
          <ac:chgData name="Sian Harris" userId="c0df2758-d740-4b7f-88ff-8072a1e73049" providerId="ADAL" clId="{8193D3BE-C2BF-4825-A8DA-D72D81BABD74}" dt="2021-12-14T18:32:21.771" v="107"/>
          <ac:cxnSpMkLst>
            <pc:docMk/>
            <pc:sldMk cId="0" sldId="271"/>
            <ac:cxnSpMk id="15" creationId="{AEB11FDA-7E9E-41E6-8FAD-CECC39A7D8B9}"/>
          </ac:cxnSpMkLst>
        </pc:cxnChg>
        <pc:cxnChg chg="del">
          <ac:chgData name="Sian Harris" userId="c0df2758-d740-4b7f-88ff-8072a1e73049" providerId="ADAL" clId="{8193D3BE-C2BF-4825-A8DA-D72D81BABD74}" dt="2021-12-14T18:32:20.544" v="106" actId="478"/>
          <ac:cxnSpMkLst>
            <pc:docMk/>
            <pc:sldMk cId="0" sldId="271"/>
            <ac:cxnSpMk id="373" creationId="{00000000-0000-0000-0000-000000000000}"/>
          </ac:cxnSpMkLst>
        </pc:cxnChg>
      </pc:sldChg>
      <pc:sldChg chg="addSp delSp modSp add del mod">
        <pc:chgData name="Sian Harris" userId="c0df2758-d740-4b7f-88ff-8072a1e73049" providerId="ADAL" clId="{8193D3BE-C2BF-4825-A8DA-D72D81BABD74}" dt="2021-12-14T18:32:34.531" v="110"/>
        <pc:sldMkLst>
          <pc:docMk/>
          <pc:sldMk cId="0" sldId="272"/>
        </pc:sldMkLst>
        <pc:spChg chg="add mod">
          <ac:chgData name="Sian Harris" userId="c0df2758-d740-4b7f-88ff-8072a1e73049" providerId="ADAL" clId="{8193D3BE-C2BF-4825-A8DA-D72D81BABD74}" dt="2021-12-14T18:32:34.531" v="110"/>
          <ac:spMkLst>
            <pc:docMk/>
            <pc:sldMk cId="0" sldId="272"/>
            <ac:spMk id="12" creationId="{9C9B7739-D612-4EAB-A645-C0F45CDA3284}"/>
          </ac:spMkLst>
        </pc:spChg>
        <pc:picChg chg="add mod">
          <ac:chgData name="Sian Harris" userId="c0df2758-d740-4b7f-88ff-8072a1e73049" providerId="ADAL" clId="{8193D3BE-C2BF-4825-A8DA-D72D81BABD74}" dt="2021-12-14T18:32:34.531" v="110"/>
          <ac:picMkLst>
            <pc:docMk/>
            <pc:sldMk cId="0" sldId="272"/>
            <ac:picMk id="13" creationId="{42457C42-62B0-456E-909A-D747E00AD259}"/>
          </ac:picMkLst>
        </pc:picChg>
        <pc:picChg chg="add mod">
          <ac:chgData name="Sian Harris" userId="c0df2758-d740-4b7f-88ff-8072a1e73049" providerId="ADAL" clId="{8193D3BE-C2BF-4825-A8DA-D72D81BABD74}" dt="2021-12-14T18:32:34.531" v="110"/>
          <ac:picMkLst>
            <pc:docMk/>
            <pc:sldMk cId="0" sldId="272"/>
            <ac:picMk id="14" creationId="{0D4BC866-B5A8-4F05-9FF7-293A7ACC7801}"/>
          </ac:picMkLst>
        </pc:picChg>
        <pc:picChg chg="add mod">
          <ac:chgData name="Sian Harris" userId="c0df2758-d740-4b7f-88ff-8072a1e73049" providerId="ADAL" clId="{8193D3BE-C2BF-4825-A8DA-D72D81BABD74}" dt="2021-12-14T18:32:34.531" v="110"/>
          <ac:picMkLst>
            <pc:docMk/>
            <pc:sldMk cId="0" sldId="272"/>
            <ac:picMk id="16" creationId="{0FEAE10A-4DED-422A-A279-B7A5844CD1A6}"/>
          </ac:picMkLst>
        </pc:picChg>
        <pc:picChg chg="del mod">
          <ac:chgData name="Sian Harris" userId="c0df2758-d740-4b7f-88ff-8072a1e73049" providerId="ADAL" clId="{8193D3BE-C2BF-4825-A8DA-D72D81BABD74}" dt="2021-12-14T18:32:33.008" v="109" actId="478"/>
          <ac:picMkLst>
            <pc:docMk/>
            <pc:sldMk cId="0" sldId="272"/>
            <ac:picMk id="389" creationId="{00000000-0000-0000-0000-000000000000}"/>
          </ac:picMkLst>
        </pc:picChg>
        <pc:picChg chg="del mod">
          <ac:chgData name="Sian Harris" userId="c0df2758-d740-4b7f-88ff-8072a1e73049" providerId="ADAL" clId="{8193D3BE-C2BF-4825-A8DA-D72D81BABD74}" dt="2021-12-14T18:32:33.008" v="109" actId="478"/>
          <ac:picMkLst>
            <pc:docMk/>
            <pc:sldMk cId="0" sldId="272"/>
            <ac:picMk id="390" creationId="{00000000-0000-0000-0000-000000000000}"/>
          </ac:picMkLst>
        </pc:picChg>
        <pc:picChg chg="del mod">
          <ac:chgData name="Sian Harris" userId="c0df2758-d740-4b7f-88ff-8072a1e73049" providerId="ADAL" clId="{8193D3BE-C2BF-4825-A8DA-D72D81BABD74}" dt="2021-12-14T18:32:33.008" v="109" actId="478"/>
          <ac:picMkLst>
            <pc:docMk/>
            <pc:sldMk cId="0" sldId="272"/>
            <ac:picMk id="391" creationId="{00000000-0000-0000-0000-000000000000}"/>
          </ac:picMkLst>
        </pc:picChg>
        <pc:picChg chg="del mod">
          <ac:chgData name="Sian Harris" userId="c0df2758-d740-4b7f-88ff-8072a1e73049" providerId="ADAL" clId="{8193D3BE-C2BF-4825-A8DA-D72D81BABD74}" dt="2021-12-14T18:32:33.008" v="109" actId="478"/>
          <ac:picMkLst>
            <pc:docMk/>
            <pc:sldMk cId="0" sldId="272"/>
            <ac:picMk id="392" creationId="{00000000-0000-0000-0000-000000000000}"/>
          </ac:picMkLst>
        </pc:picChg>
        <pc:picChg chg="del mod">
          <ac:chgData name="Sian Harris" userId="c0df2758-d740-4b7f-88ff-8072a1e73049" providerId="ADAL" clId="{8193D3BE-C2BF-4825-A8DA-D72D81BABD74}" dt="2021-12-14T18:32:33.008" v="109" actId="478"/>
          <ac:picMkLst>
            <pc:docMk/>
            <pc:sldMk cId="0" sldId="272"/>
            <ac:picMk id="393" creationId="{00000000-0000-0000-0000-000000000000}"/>
          </ac:picMkLst>
        </pc:picChg>
        <pc:picChg chg="del mod">
          <ac:chgData name="Sian Harris" userId="c0df2758-d740-4b7f-88ff-8072a1e73049" providerId="ADAL" clId="{8193D3BE-C2BF-4825-A8DA-D72D81BABD74}" dt="2021-12-14T18:32:33.008" v="109" actId="478"/>
          <ac:picMkLst>
            <pc:docMk/>
            <pc:sldMk cId="0" sldId="272"/>
            <ac:picMk id="394" creationId="{00000000-0000-0000-0000-000000000000}"/>
          </ac:picMkLst>
        </pc:picChg>
        <pc:picChg chg="del mod">
          <ac:chgData name="Sian Harris" userId="c0df2758-d740-4b7f-88ff-8072a1e73049" providerId="ADAL" clId="{8193D3BE-C2BF-4825-A8DA-D72D81BABD74}" dt="2021-12-14T18:32:33.008" v="109" actId="478"/>
          <ac:picMkLst>
            <pc:docMk/>
            <pc:sldMk cId="0" sldId="272"/>
            <ac:picMk id="395" creationId="{00000000-0000-0000-0000-000000000000}"/>
          </ac:picMkLst>
        </pc:picChg>
        <pc:cxnChg chg="add mod">
          <ac:chgData name="Sian Harris" userId="c0df2758-d740-4b7f-88ff-8072a1e73049" providerId="ADAL" clId="{8193D3BE-C2BF-4825-A8DA-D72D81BABD74}" dt="2021-12-14T18:32:34.531" v="110"/>
          <ac:cxnSpMkLst>
            <pc:docMk/>
            <pc:sldMk cId="0" sldId="272"/>
            <ac:cxnSpMk id="15" creationId="{DBDCFBFD-D2AD-4BDE-8CD7-927B8D207291}"/>
          </ac:cxnSpMkLst>
        </pc:cxnChg>
        <pc:cxnChg chg="del mod">
          <ac:chgData name="Sian Harris" userId="c0df2758-d740-4b7f-88ff-8072a1e73049" providerId="ADAL" clId="{8193D3BE-C2BF-4825-A8DA-D72D81BABD74}" dt="2021-12-14T18:32:33.008" v="109" actId="478"/>
          <ac:cxnSpMkLst>
            <pc:docMk/>
            <pc:sldMk cId="0" sldId="272"/>
            <ac:cxnSpMk id="388" creationId="{00000000-0000-0000-0000-000000000000}"/>
          </ac:cxnSpMkLst>
        </pc:cxnChg>
      </pc:sldChg>
      <pc:sldChg chg="addSp delSp modSp add del mod">
        <pc:chgData name="Sian Harris" userId="c0df2758-d740-4b7f-88ff-8072a1e73049" providerId="ADAL" clId="{8193D3BE-C2BF-4825-A8DA-D72D81BABD74}" dt="2021-12-14T18:32:44.189" v="112"/>
        <pc:sldMkLst>
          <pc:docMk/>
          <pc:sldMk cId="0" sldId="273"/>
        </pc:sldMkLst>
        <pc:spChg chg="add mod">
          <ac:chgData name="Sian Harris" userId="c0df2758-d740-4b7f-88ff-8072a1e73049" providerId="ADAL" clId="{8193D3BE-C2BF-4825-A8DA-D72D81BABD74}" dt="2021-12-14T18:32:44.189" v="112"/>
          <ac:spMkLst>
            <pc:docMk/>
            <pc:sldMk cId="0" sldId="273"/>
            <ac:spMk id="12" creationId="{031B1133-7489-4BC0-83B4-C79D53E854C8}"/>
          </ac:spMkLst>
        </pc:spChg>
        <pc:picChg chg="add mod">
          <ac:chgData name="Sian Harris" userId="c0df2758-d740-4b7f-88ff-8072a1e73049" providerId="ADAL" clId="{8193D3BE-C2BF-4825-A8DA-D72D81BABD74}" dt="2021-12-14T18:32:44.189" v="112"/>
          <ac:picMkLst>
            <pc:docMk/>
            <pc:sldMk cId="0" sldId="273"/>
            <ac:picMk id="13" creationId="{83E23162-B233-4318-A4B9-948051147276}"/>
          </ac:picMkLst>
        </pc:picChg>
        <pc:picChg chg="add mod">
          <ac:chgData name="Sian Harris" userId="c0df2758-d740-4b7f-88ff-8072a1e73049" providerId="ADAL" clId="{8193D3BE-C2BF-4825-A8DA-D72D81BABD74}" dt="2021-12-14T18:32:44.189" v="112"/>
          <ac:picMkLst>
            <pc:docMk/>
            <pc:sldMk cId="0" sldId="273"/>
            <ac:picMk id="14" creationId="{FB304813-D59B-4A38-8112-F8101074EEF8}"/>
          </ac:picMkLst>
        </pc:picChg>
        <pc:picChg chg="add mod">
          <ac:chgData name="Sian Harris" userId="c0df2758-d740-4b7f-88ff-8072a1e73049" providerId="ADAL" clId="{8193D3BE-C2BF-4825-A8DA-D72D81BABD74}" dt="2021-12-14T18:32:44.189" v="112"/>
          <ac:picMkLst>
            <pc:docMk/>
            <pc:sldMk cId="0" sldId="273"/>
            <ac:picMk id="16" creationId="{DC2D9FD0-2D2A-42F6-8F84-06267C437BB0}"/>
          </ac:picMkLst>
        </pc:picChg>
        <pc:picChg chg="del">
          <ac:chgData name="Sian Harris" userId="c0df2758-d740-4b7f-88ff-8072a1e73049" providerId="ADAL" clId="{8193D3BE-C2BF-4825-A8DA-D72D81BABD74}" dt="2021-12-14T18:32:42.772" v="111" actId="478"/>
          <ac:picMkLst>
            <pc:docMk/>
            <pc:sldMk cId="0" sldId="273"/>
            <ac:picMk id="404" creationId="{00000000-0000-0000-0000-000000000000}"/>
          </ac:picMkLst>
        </pc:picChg>
        <pc:picChg chg="del">
          <ac:chgData name="Sian Harris" userId="c0df2758-d740-4b7f-88ff-8072a1e73049" providerId="ADAL" clId="{8193D3BE-C2BF-4825-A8DA-D72D81BABD74}" dt="2021-12-14T18:32:42.772" v="111" actId="478"/>
          <ac:picMkLst>
            <pc:docMk/>
            <pc:sldMk cId="0" sldId="273"/>
            <ac:picMk id="405" creationId="{00000000-0000-0000-0000-000000000000}"/>
          </ac:picMkLst>
        </pc:picChg>
        <pc:picChg chg="del">
          <ac:chgData name="Sian Harris" userId="c0df2758-d740-4b7f-88ff-8072a1e73049" providerId="ADAL" clId="{8193D3BE-C2BF-4825-A8DA-D72D81BABD74}" dt="2021-12-14T18:32:42.772" v="111" actId="478"/>
          <ac:picMkLst>
            <pc:docMk/>
            <pc:sldMk cId="0" sldId="273"/>
            <ac:picMk id="406" creationId="{00000000-0000-0000-0000-000000000000}"/>
          </ac:picMkLst>
        </pc:picChg>
        <pc:picChg chg="del">
          <ac:chgData name="Sian Harris" userId="c0df2758-d740-4b7f-88ff-8072a1e73049" providerId="ADAL" clId="{8193D3BE-C2BF-4825-A8DA-D72D81BABD74}" dt="2021-12-14T18:32:42.772" v="111" actId="478"/>
          <ac:picMkLst>
            <pc:docMk/>
            <pc:sldMk cId="0" sldId="273"/>
            <ac:picMk id="407" creationId="{00000000-0000-0000-0000-000000000000}"/>
          </ac:picMkLst>
        </pc:picChg>
        <pc:picChg chg="del">
          <ac:chgData name="Sian Harris" userId="c0df2758-d740-4b7f-88ff-8072a1e73049" providerId="ADAL" clId="{8193D3BE-C2BF-4825-A8DA-D72D81BABD74}" dt="2021-12-14T18:32:42.772" v="111" actId="478"/>
          <ac:picMkLst>
            <pc:docMk/>
            <pc:sldMk cId="0" sldId="273"/>
            <ac:picMk id="408" creationId="{00000000-0000-0000-0000-000000000000}"/>
          </ac:picMkLst>
        </pc:picChg>
        <pc:picChg chg="del">
          <ac:chgData name="Sian Harris" userId="c0df2758-d740-4b7f-88ff-8072a1e73049" providerId="ADAL" clId="{8193D3BE-C2BF-4825-A8DA-D72D81BABD74}" dt="2021-12-14T18:32:42.772" v="111" actId="478"/>
          <ac:picMkLst>
            <pc:docMk/>
            <pc:sldMk cId="0" sldId="273"/>
            <ac:picMk id="409" creationId="{00000000-0000-0000-0000-000000000000}"/>
          </ac:picMkLst>
        </pc:picChg>
        <pc:picChg chg="del">
          <ac:chgData name="Sian Harris" userId="c0df2758-d740-4b7f-88ff-8072a1e73049" providerId="ADAL" clId="{8193D3BE-C2BF-4825-A8DA-D72D81BABD74}" dt="2021-12-14T18:32:42.772" v="111" actId="478"/>
          <ac:picMkLst>
            <pc:docMk/>
            <pc:sldMk cId="0" sldId="273"/>
            <ac:picMk id="410" creationId="{00000000-0000-0000-0000-000000000000}"/>
          </ac:picMkLst>
        </pc:picChg>
        <pc:cxnChg chg="add mod">
          <ac:chgData name="Sian Harris" userId="c0df2758-d740-4b7f-88ff-8072a1e73049" providerId="ADAL" clId="{8193D3BE-C2BF-4825-A8DA-D72D81BABD74}" dt="2021-12-14T18:32:44.189" v="112"/>
          <ac:cxnSpMkLst>
            <pc:docMk/>
            <pc:sldMk cId="0" sldId="273"/>
            <ac:cxnSpMk id="15" creationId="{B8386DA0-10B7-4591-B5D6-88EE95A4D77B}"/>
          </ac:cxnSpMkLst>
        </pc:cxnChg>
        <pc:cxnChg chg="del">
          <ac:chgData name="Sian Harris" userId="c0df2758-d740-4b7f-88ff-8072a1e73049" providerId="ADAL" clId="{8193D3BE-C2BF-4825-A8DA-D72D81BABD74}" dt="2021-12-14T18:32:42.772" v="111" actId="478"/>
          <ac:cxnSpMkLst>
            <pc:docMk/>
            <pc:sldMk cId="0" sldId="273"/>
            <ac:cxnSpMk id="403" creationId="{00000000-0000-0000-0000-000000000000}"/>
          </ac:cxnSpMkLst>
        </pc:cxnChg>
      </pc:sldChg>
      <pc:sldChg chg="addSp delSp modSp add del mod">
        <pc:chgData name="Sian Harris" userId="c0df2758-d740-4b7f-88ff-8072a1e73049" providerId="ADAL" clId="{8193D3BE-C2BF-4825-A8DA-D72D81BABD74}" dt="2021-12-14T18:32:55.001" v="114"/>
        <pc:sldMkLst>
          <pc:docMk/>
          <pc:sldMk cId="0" sldId="274"/>
        </pc:sldMkLst>
        <pc:spChg chg="add mod">
          <ac:chgData name="Sian Harris" userId="c0df2758-d740-4b7f-88ff-8072a1e73049" providerId="ADAL" clId="{8193D3BE-C2BF-4825-A8DA-D72D81BABD74}" dt="2021-12-14T18:32:55.001" v="114"/>
          <ac:spMkLst>
            <pc:docMk/>
            <pc:sldMk cId="0" sldId="274"/>
            <ac:spMk id="12" creationId="{9B50039C-1FA3-485E-9F90-5AC49859227F}"/>
          </ac:spMkLst>
        </pc:spChg>
        <pc:picChg chg="add mod">
          <ac:chgData name="Sian Harris" userId="c0df2758-d740-4b7f-88ff-8072a1e73049" providerId="ADAL" clId="{8193D3BE-C2BF-4825-A8DA-D72D81BABD74}" dt="2021-12-14T18:32:55.001" v="114"/>
          <ac:picMkLst>
            <pc:docMk/>
            <pc:sldMk cId="0" sldId="274"/>
            <ac:picMk id="13" creationId="{E71E02A5-7934-4B27-94A7-B6AC4A426261}"/>
          </ac:picMkLst>
        </pc:picChg>
        <pc:picChg chg="add mod">
          <ac:chgData name="Sian Harris" userId="c0df2758-d740-4b7f-88ff-8072a1e73049" providerId="ADAL" clId="{8193D3BE-C2BF-4825-A8DA-D72D81BABD74}" dt="2021-12-14T18:32:55.001" v="114"/>
          <ac:picMkLst>
            <pc:docMk/>
            <pc:sldMk cId="0" sldId="274"/>
            <ac:picMk id="14" creationId="{E86C4A55-69DC-4901-89B8-C932FC6B2EA9}"/>
          </ac:picMkLst>
        </pc:picChg>
        <pc:picChg chg="add mod">
          <ac:chgData name="Sian Harris" userId="c0df2758-d740-4b7f-88ff-8072a1e73049" providerId="ADAL" clId="{8193D3BE-C2BF-4825-A8DA-D72D81BABD74}" dt="2021-12-14T18:32:55.001" v="114"/>
          <ac:picMkLst>
            <pc:docMk/>
            <pc:sldMk cId="0" sldId="274"/>
            <ac:picMk id="16" creationId="{D7D5FD00-21C8-4CFA-90B3-1FDA94EBF5C0}"/>
          </ac:picMkLst>
        </pc:picChg>
        <pc:picChg chg="del">
          <ac:chgData name="Sian Harris" userId="c0df2758-d740-4b7f-88ff-8072a1e73049" providerId="ADAL" clId="{8193D3BE-C2BF-4825-A8DA-D72D81BABD74}" dt="2021-12-14T18:32:53.921" v="113" actId="478"/>
          <ac:picMkLst>
            <pc:docMk/>
            <pc:sldMk cId="0" sldId="274"/>
            <ac:picMk id="419" creationId="{00000000-0000-0000-0000-000000000000}"/>
          </ac:picMkLst>
        </pc:picChg>
        <pc:picChg chg="del">
          <ac:chgData name="Sian Harris" userId="c0df2758-d740-4b7f-88ff-8072a1e73049" providerId="ADAL" clId="{8193D3BE-C2BF-4825-A8DA-D72D81BABD74}" dt="2021-12-14T18:32:53.921" v="113" actId="478"/>
          <ac:picMkLst>
            <pc:docMk/>
            <pc:sldMk cId="0" sldId="274"/>
            <ac:picMk id="420" creationId="{00000000-0000-0000-0000-000000000000}"/>
          </ac:picMkLst>
        </pc:picChg>
        <pc:picChg chg="del">
          <ac:chgData name="Sian Harris" userId="c0df2758-d740-4b7f-88ff-8072a1e73049" providerId="ADAL" clId="{8193D3BE-C2BF-4825-A8DA-D72D81BABD74}" dt="2021-12-14T18:32:53.921" v="113" actId="478"/>
          <ac:picMkLst>
            <pc:docMk/>
            <pc:sldMk cId="0" sldId="274"/>
            <ac:picMk id="421" creationId="{00000000-0000-0000-0000-000000000000}"/>
          </ac:picMkLst>
        </pc:picChg>
        <pc:picChg chg="del">
          <ac:chgData name="Sian Harris" userId="c0df2758-d740-4b7f-88ff-8072a1e73049" providerId="ADAL" clId="{8193D3BE-C2BF-4825-A8DA-D72D81BABD74}" dt="2021-12-14T18:32:53.921" v="113" actId="478"/>
          <ac:picMkLst>
            <pc:docMk/>
            <pc:sldMk cId="0" sldId="274"/>
            <ac:picMk id="422" creationId="{00000000-0000-0000-0000-000000000000}"/>
          </ac:picMkLst>
        </pc:picChg>
        <pc:picChg chg="del">
          <ac:chgData name="Sian Harris" userId="c0df2758-d740-4b7f-88ff-8072a1e73049" providerId="ADAL" clId="{8193D3BE-C2BF-4825-A8DA-D72D81BABD74}" dt="2021-12-14T18:32:53.921" v="113" actId="478"/>
          <ac:picMkLst>
            <pc:docMk/>
            <pc:sldMk cId="0" sldId="274"/>
            <ac:picMk id="423" creationId="{00000000-0000-0000-0000-000000000000}"/>
          </ac:picMkLst>
        </pc:picChg>
        <pc:picChg chg="del">
          <ac:chgData name="Sian Harris" userId="c0df2758-d740-4b7f-88ff-8072a1e73049" providerId="ADAL" clId="{8193D3BE-C2BF-4825-A8DA-D72D81BABD74}" dt="2021-12-14T18:32:53.921" v="113" actId="478"/>
          <ac:picMkLst>
            <pc:docMk/>
            <pc:sldMk cId="0" sldId="274"/>
            <ac:picMk id="424" creationId="{00000000-0000-0000-0000-000000000000}"/>
          </ac:picMkLst>
        </pc:picChg>
        <pc:picChg chg="del">
          <ac:chgData name="Sian Harris" userId="c0df2758-d740-4b7f-88ff-8072a1e73049" providerId="ADAL" clId="{8193D3BE-C2BF-4825-A8DA-D72D81BABD74}" dt="2021-12-14T18:32:53.921" v="113" actId="478"/>
          <ac:picMkLst>
            <pc:docMk/>
            <pc:sldMk cId="0" sldId="274"/>
            <ac:picMk id="425" creationId="{00000000-0000-0000-0000-000000000000}"/>
          </ac:picMkLst>
        </pc:picChg>
        <pc:cxnChg chg="add mod">
          <ac:chgData name="Sian Harris" userId="c0df2758-d740-4b7f-88ff-8072a1e73049" providerId="ADAL" clId="{8193D3BE-C2BF-4825-A8DA-D72D81BABD74}" dt="2021-12-14T18:32:55.001" v="114"/>
          <ac:cxnSpMkLst>
            <pc:docMk/>
            <pc:sldMk cId="0" sldId="274"/>
            <ac:cxnSpMk id="15" creationId="{4152C52A-6834-4DD3-A0C8-86F91F589954}"/>
          </ac:cxnSpMkLst>
        </pc:cxnChg>
        <pc:cxnChg chg="del">
          <ac:chgData name="Sian Harris" userId="c0df2758-d740-4b7f-88ff-8072a1e73049" providerId="ADAL" clId="{8193D3BE-C2BF-4825-A8DA-D72D81BABD74}" dt="2021-12-14T18:32:53.921" v="113" actId="478"/>
          <ac:cxnSpMkLst>
            <pc:docMk/>
            <pc:sldMk cId="0" sldId="274"/>
            <ac:cxnSpMk id="418" creationId="{00000000-0000-0000-0000-000000000000}"/>
          </ac:cxnSpMkLst>
        </pc:cxnChg>
      </pc:sldChg>
      <pc:sldChg chg="addSp delSp modSp add del mod">
        <pc:chgData name="Sian Harris" userId="c0df2758-d740-4b7f-88ff-8072a1e73049" providerId="ADAL" clId="{8193D3BE-C2BF-4825-A8DA-D72D81BABD74}" dt="2021-12-14T18:33:08.196" v="116"/>
        <pc:sldMkLst>
          <pc:docMk/>
          <pc:sldMk cId="0" sldId="275"/>
        </pc:sldMkLst>
        <pc:spChg chg="add mod">
          <ac:chgData name="Sian Harris" userId="c0df2758-d740-4b7f-88ff-8072a1e73049" providerId="ADAL" clId="{8193D3BE-C2BF-4825-A8DA-D72D81BABD74}" dt="2021-12-14T18:33:08.196" v="116"/>
          <ac:spMkLst>
            <pc:docMk/>
            <pc:sldMk cId="0" sldId="275"/>
            <ac:spMk id="12" creationId="{68BCF818-0A61-434B-80AC-127471501C70}"/>
          </ac:spMkLst>
        </pc:spChg>
        <pc:picChg chg="add mod">
          <ac:chgData name="Sian Harris" userId="c0df2758-d740-4b7f-88ff-8072a1e73049" providerId="ADAL" clId="{8193D3BE-C2BF-4825-A8DA-D72D81BABD74}" dt="2021-12-14T18:33:08.196" v="116"/>
          <ac:picMkLst>
            <pc:docMk/>
            <pc:sldMk cId="0" sldId="275"/>
            <ac:picMk id="13" creationId="{37F3E173-B528-4FC8-84EB-0FB47C9878D1}"/>
          </ac:picMkLst>
        </pc:picChg>
        <pc:picChg chg="add mod">
          <ac:chgData name="Sian Harris" userId="c0df2758-d740-4b7f-88ff-8072a1e73049" providerId="ADAL" clId="{8193D3BE-C2BF-4825-A8DA-D72D81BABD74}" dt="2021-12-14T18:33:08.196" v="116"/>
          <ac:picMkLst>
            <pc:docMk/>
            <pc:sldMk cId="0" sldId="275"/>
            <ac:picMk id="14" creationId="{8D86A641-ACC9-4389-BB2B-EE81DBEBD3B9}"/>
          </ac:picMkLst>
        </pc:picChg>
        <pc:picChg chg="add mod">
          <ac:chgData name="Sian Harris" userId="c0df2758-d740-4b7f-88ff-8072a1e73049" providerId="ADAL" clId="{8193D3BE-C2BF-4825-A8DA-D72D81BABD74}" dt="2021-12-14T18:33:08.196" v="116"/>
          <ac:picMkLst>
            <pc:docMk/>
            <pc:sldMk cId="0" sldId="275"/>
            <ac:picMk id="16" creationId="{3BF3A14B-81DC-42E8-A9E3-7197FF72A810}"/>
          </ac:picMkLst>
        </pc:picChg>
        <pc:picChg chg="del">
          <ac:chgData name="Sian Harris" userId="c0df2758-d740-4b7f-88ff-8072a1e73049" providerId="ADAL" clId="{8193D3BE-C2BF-4825-A8DA-D72D81BABD74}" dt="2021-12-14T18:33:07.081" v="115" actId="478"/>
          <ac:picMkLst>
            <pc:docMk/>
            <pc:sldMk cId="0" sldId="275"/>
            <ac:picMk id="434" creationId="{00000000-0000-0000-0000-000000000000}"/>
          </ac:picMkLst>
        </pc:picChg>
        <pc:picChg chg="del">
          <ac:chgData name="Sian Harris" userId="c0df2758-d740-4b7f-88ff-8072a1e73049" providerId="ADAL" clId="{8193D3BE-C2BF-4825-A8DA-D72D81BABD74}" dt="2021-12-14T18:33:07.081" v="115" actId="478"/>
          <ac:picMkLst>
            <pc:docMk/>
            <pc:sldMk cId="0" sldId="275"/>
            <ac:picMk id="435" creationId="{00000000-0000-0000-0000-000000000000}"/>
          </ac:picMkLst>
        </pc:picChg>
        <pc:picChg chg="del">
          <ac:chgData name="Sian Harris" userId="c0df2758-d740-4b7f-88ff-8072a1e73049" providerId="ADAL" clId="{8193D3BE-C2BF-4825-A8DA-D72D81BABD74}" dt="2021-12-14T18:33:07.081" v="115" actId="478"/>
          <ac:picMkLst>
            <pc:docMk/>
            <pc:sldMk cId="0" sldId="275"/>
            <ac:picMk id="436" creationId="{00000000-0000-0000-0000-000000000000}"/>
          </ac:picMkLst>
        </pc:picChg>
        <pc:picChg chg="del">
          <ac:chgData name="Sian Harris" userId="c0df2758-d740-4b7f-88ff-8072a1e73049" providerId="ADAL" clId="{8193D3BE-C2BF-4825-A8DA-D72D81BABD74}" dt="2021-12-14T18:33:07.081" v="115" actId="478"/>
          <ac:picMkLst>
            <pc:docMk/>
            <pc:sldMk cId="0" sldId="275"/>
            <ac:picMk id="437" creationId="{00000000-0000-0000-0000-000000000000}"/>
          </ac:picMkLst>
        </pc:picChg>
        <pc:picChg chg="del">
          <ac:chgData name="Sian Harris" userId="c0df2758-d740-4b7f-88ff-8072a1e73049" providerId="ADAL" clId="{8193D3BE-C2BF-4825-A8DA-D72D81BABD74}" dt="2021-12-14T18:33:07.081" v="115" actId="478"/>
          <ac:picMkLst>
            <pc:docMk/>
            <pc:sldMk cId="0" sldId="275"/>
            <ac:picMk id="438" creationId="{00000000-0000-0000-0000-000000000000}"/>
          </ac:picMkLst>
        </pc:picChg>
        <pc:picChg chg="del">
          <ac:chgData name="Sian Harris" userId="c0df2758-d740-4b7f-88ff-8072a1e73049" providerId="ADAL" clId="{8193D3BE-C2BF-4825-A8DA-D72D81BABD74}" dt="2021-12-14T18:33:07.081" v="115" actId="478"/>
          <ac:picMkLst>
            <pc:docMk/>
            <pc:sldMk cId="0" sldId="275"/>
            <ac:picMk id="439" creationId="{00000000-0000-0000-0000-000000000000}"/>
          </ac:picMkLst>
        </pc:picChg>
        <pc:picChg chg="del">
          <ac:chgData name="Sian Harris" userId="c0df2758-d740-4b7f-88ff-8072a1e73049" providerId="ADAL" clId="{8193D3BE-C2BF-4825-A8DA-D72D81BABD74}" dt="2021-12-14T18:33:07.081" v="115" actId="478"/>
          <ac:picMkLst>
            <pc:docMk/>
            <pc:sldMk cId="0" sldId="275"/>
            <ac:picMk id="440" creationId="{00000000-0000-0000-0000-000000000000}"/>
          </ac:picMkLst>
        </pc:picChg>
        <pc:cxnChg chg="add mod">
          <ac:chgData name="Sian Harris" userId="c0df2758-d740-4b7f-88ff-8072a1e73049" providerId="ADAL" clId="{8193D3BE-C2BF-4825-A8DA-D72D81BABD74}" dt="2021-12-14T18:33:08.196" v="116"/>
          <ac:cxnSpMkLst>
            <pc:docMk/>
            <pc:sldMk cId="0" sldId="275"/>
            <ac:cxnSpMk id="15" creationId="{E32A2D4C-E464-49E9-8A09-B513BD3EB85B}"/>
          </ac:cxnSpMkLst>
        </pc:cxnChg>
        <pc:cxnChg chg="del">
          <ac:chgData name="Sian Harris" userId="c0df2758-d740-4b7f-88ff-8072a1e73049" providerId="ADAL" clId="{8193D3BE-C2BF-4825-A8DA-D72D81BABD74}" dt="2021-12-14T18:33:07.081" v="115" actId="478"/>
          <ac:cxnSpMkLst>
            <pc:docMk/>
            <pc:sldMk cId="0" sldId="275"/>
            <ac:cxnSpMk id="433" creationId="{00000000-0000-0000-0000-000000000000}"/>
          </ac:cxnSpMkLst>
        </pc:cxnChg>
      </pc:sldChg>
      <pc:sldChg chg="addSp delSp modSp add mod">
        <pc:chgData name="Sian Harris" userId="c0df2758-d740-4b7f-88ff-8072a1e73049" providerId="ADAL" clId="{8193D3BE-C2BF-4825-A8DA-D72D81BABD74}" dt="2021-12-14T18:33:17.940" v="118"/>
        <pc:sldMkLst>
          <pc:docMk/>
          <pc:sldMk cId="0" sldId="276"/>
        </pc:sldMkLst>
        <pc:spChg chg="add mod">
          <ac:chgData name="Sian Harris" userId="c0df2758-d740-4b7f-88ff-8072a1e73049" providerId="ADAL" clId="{8193D3BE-C2BF-4825-A8DA-D72D81BABD74}" dt="2021-12-14T18:33:17.940" v="118"/>
          <ac:spMkLst>
            <pc:docMk/>
            <pc:sldMk cId="0" sldId="276"/>
            <ac:spMk id="12" creationId="{77F69162-2FC2-45FA-ACE0-7D6757FE212D}"/>
          </ac:spMkLst>
        </pc:spChg>
        <pc:picChg chg="add mod">
          <ac:chgData name="Sian Harris" userId="c0df2758-d740-4b7f-88ff-8072a1e73049" providerId="ADAL" clId="{8193D3BE-C2BF-4825-A8DA-D72D81BABD74}" dt="2021-12-14T18:33:17.940" v="118"/>
          <ac:picMkLst>
            <pc:docMk/>
            <pc:sldMk cId="0" sldId="276"/>
            <ac:picMk id="13" creationId="{ACAF4F39-7CB1-4B3F-8881-B618D59F5987}"/>
          </ac:picMkLst>
        </pc:picChg>
        <pc:picChg chg="add mod">
          <ac:chgData name="Sian Harris" userId="c0df2758-d740-4b7f-88ff-8072a1e73049" providerId="ADAL" clId="{8193D3BE-C2BF-4825-A8DA-D72D81BABD74}" dt="2021-12-14T18:33:17.940" v="118"/>
          <ac:picMkLst>
            <pc:docMk/>
            <pc:sldMk cId="0" sldId="276"/>
            <ac:picMk id="14" creationId="{FFD67E2E-7E4E-4F36-AA38-7F9925D2A9BF}"/>
          </ac:picMkLst>
        </pc:picChg>
        <pc:picChg chg="add mod">
          <ac:chgData name="Sian Harris" userId="c0df2758-d740-4b7f-88ff-8072a1e73049" providerId="ADAL" clId="{8193D3BE-C2BF-4825-A8DA-D72D81BABD74}" dt="2021-12-14T18:33:17.940" v="118"/>
          <ac:picMkLst>
            <pc:docMk/>
            <pc:sldMk cId="0" sldId="276"/>
            <ac:picMk id="16" creationId="{3F2F6532-73D1-460F-A43A-77BE5918E9EF}"/>
          </ac:picMkLst>
        </pc:picChg>
        <pc:picChg chg="del">
          <ac:chgData name="Sian Harris" userId="c0df2758-d740-4b7f-88ff-8072a1e73049" providerId="ADAL" clId="{8193D3BE-C2BF-4825-A8DA-D72D81BABD74}" dt="2021-12-14T18:33:16.961" v="117" actId="478"/>
          <ac:picMkLst>
            <pc:docMk/>
            <pc:sldMk cId="0" sldId="276"/>
            <ac:picMk id="449" creationId="{00000000-0000-0000-0000-000000000000}"/>
          </ac:picMkLst>
        </pc:picChg>
        <pc:picChg chg="del">
          <ac:chgData name="Sian Harris" userId="c0df2758-d740-4b7f-88ff-8072a1e73049" providerId="ADAL" clId="{8193D3BE-C2BF-4825-A8DA-D72D81BABD74}" dt="2021-12-14T18:33:16.961" v="117" actId="478"/>
          <ac:picMkLst>
            <pc:docMk/>
            <pc:sldMk cId="0" sldId="276"/>
            <ac:picMk id="450" creationId="{00000000-0000-0000-0000-000000000000}"/>
          </ac:picMkLst>
        </pc:picChg>
        <pc:picChg chg="del">
          <ac:chgData name="Sian Harris" userId="c0df2758-d740-4b7f-88ff-8072a1e73049" providerId="ADAL" clId="{8193D3BE-C2BF-4825-A8DA-D72D81BABD74}" dt="2021-12-14T18:33:16.961" v="117" actId="478"/>
          <ac:picMkLst>
            <pc:docMk/>
            <pc:sldMk cId="0" sldId="276"/>
            <ac:picMk id="451" creationId="{00000000-0000-0000-0000-000000000000}"/>
          </ac:picMkLst>
        </pc:picChg>
        <pc:picChg chg="del">
          <ac:chgData name="Sian Harris" userId="c0df2758-d740-4b7f-88ff-8072a1e73049" providerId="ADAL" clId="{8193D3BE-C2BF-4825-A8DA-D72D81BABD74}" dt="2021-12-14T18:33:16.961" v="117" actId="478"/>
          <ac:picMkLst>
            <pc:docMk/>
            <pc:sldMk cId="0" sldId="276"/>
            <ac:picMk id="452" creationId="{00000000-0000-0000-0000-000000000000}"/>
          </ac:picMkLst>
        </pc:picChg>
        <pc:picChg chg="del">
          <ac:chgData name="Sian Harris" userId="c0df2758-d740-4b7f-88ff-8072a1e73049" providerId="ADAL" clId="{8193D3BE-C2BF-4825-A8DA-D72D81BABD74}" dt="2021-12-14T18:33:16.961" v="117" actId="478"/>
          <ac:picMkLst>
            <pc:docMk/>
            <pc:sldMk cId="0" sldId="276"/>
            <ac:picMk id="453" creationId="{00000000-0000-0000-0000-000000000000}"/>
          </ac:picMkLst>
        </pc:picChg>
        <pc:picChg chg="del">
          <ac:chgData name="Sian Harris" userId="c0df2758-d740-4b7f-88ff-8072a1e73049" providerId="ADAL" clId="{8193D3BE-C2BF-4825-A8DA-D72D81BABD74}" dt="2021-12-14T18:33:16.961" v="117" actId="478"/>
          <ac:picMkLst>
            <pc:docMk/>
            <pc:sldMk cId="0" sldId="276"/>
            <ac:picMk id="454" creationId="{00000000-0000-0000-0000-000000000000}"/>
          </ac:picMkLst>
        </pc:picChg>
        <pc:picChg chg="del">
          <ac:chgData name="Sian Harris" userId="c0df2758-d740-4b7f-88ff-8072a1e73049" providerId="ADAL" clId="{8193D3BE-C2BF-4825-A8DA-D72D81BABD74}" dt="2021-12-14T18:33:16.961" v="117" actId="478"/>
          <ac:picMkLst>
            <pc:docMk/>
            <pc:sldMk cId="0" sldId="276"/>
            <ac:picMk id="455" creationId="{00000000-0000-0000-0000-000000000000}"/>
          </ac:picMkLst>
        </pc:picChg>
        <pc:cxnChg chg="add mod">
          <ac:chgData name="Sian Harris" userId="c0df2758-d740-4b7f-88ff-8072a1e73049" providerId="ADAL" clId="{8193D3BE-C2BF-4825-A8DA-D72D81BABD74}" dt="2021-12-14T18:33:17.940" v="118"/>
          <ac:cxnSpMkLst>
            <pc:docMk/>
            <pc:sldMk cId="0" sldId="276"/>
            <ac:cxnSpMk id="15" creationId="{952433F3-2A63-4519-9C3E-B969AA962D54}"/>
          </ac:cxnSpMkLst>
        </pc:cxnChg>
        <pc:cxnChg chg="del">
          <ac:chgData name="Sian Harris" userId="c0df2758-d740-4b7f-88ff-8072a1e73049" providerId="ADAL" clId="{8193D3BE-C2BF-4825-A8DA-D72D81BABD74}" dt="2021-12-14T18:33:16.961" v="117" actId="478"/>
          <ac:cxnSpMkLst>
            <pc:docMk/>
            <pc:sldMk cId="0" sldId="276"/>
            <ac:cxnSpMk id="448" creationId="{00000000-0000-0000-0000-000000000000}"/>
          </ac:cxnSpMkLst>
        </pc:cxnChg>
      </pc:sldChg>
      <pc:sldChg chg="add">
        <pc:chgData name="Sian Harris" userId="c0df2758-d740-4b7f-88ff-8072a1e73049" providerId="ADAL" clId="{8193D3BE-C2BF-4825-A8DA-D72D81BABD74}" dt="2021-12-14T17:52:18.605" v="59"/>
        <pc:sldMkLst>
          <pc:docMk/>
          <pc:sldMk cId="1227717226" sldId="276"/>
        </pc:sldMkLst>
      </pc:sldChg>
      <pc:sldChg chg="addSp delSp modSp add mod">
        <pc:chgData name="Sian Harris" userId="c0df2758-d740-4b7f-88ff-8072a1e73049" providerId="ADAL" clId="{8193D3BE-C2BF-4825-A8DA-D72D81BABD74}" dt="2021-12-14T18:33:28.588" v="120"/>
        <pc:sldMkLst>
          <pc:docMk/>
          <pc:sldMk cId="0" sldId="277"/>
        </pc:sldMkLst>
        <pc:spChg chg="add mod">
          <ac:chgData name="Sian Harris" userId="c0df2758-d740-4b7f-88ff-8072a1e73049" providerId="ADAL" clId="{8193D3BE-C2BF-4825-A8DA-D72D81BABD74}" dt="2021-12-14T18:33:28.588" v="120"/>
          <ac:spMkLst>
            <pc:docMk/>
            <pc:sldMk cId="0" sldId="277"/>
            <ac:spMk id="12" creationId="{11097A3D-6E6C-4EFE-8561-6DC48CCD8F25}"/>
          </ac:spMkLst>
        </pc:spChg>
        <pc:picChg chg="add mod">
          <ac:chgData name="Sian Harris" userId="c0df2758-d740-4b7f-88ff-8072a1e73049" providerId="ADAL" clId="{8193D3BE-C2BF-4825-A8DA-D72D81BABD74}" dt="2021-12-14T18:33:28.588" v="120"/>
          <ac:picMkLst>
            <pc:docMk/>
            <pc:sldMk cId="0" sldId="277"/>
            <ac:picMk id="13" creationId="{D40E6007-C2A3-4D89-B9ED-EF935B15F901}"/>
          </ac:picMkLst>
        </pc:picChg>
        <pc:picChg chg="add mod">
          <ac:chgData name="Sian Harris" userId="c0df2758-d740-4b7f-88ff-8072a1e73049" providerId="ADAL" clId="{8193D3BE-C2BF-4825-A8DA-D72D81BABD74}" dt="2021-12-14T18:33:28.588" v="120"/>
          <ac:picMkLst>
            <pc:docMk/>
            <pc:sldMk cId="0" sldId="277"/>
            <ac:picMk id="14" creationId="{28C21B61-34FB-4D69-A30A-0E96E816D856}"/>
          </ac:picMkLst>
        </pc:picChg>
        <pc:picChg chg="add mod">
          <ac:chgData name="Sian Harris" userId="c0df2758-d740-4b7f-88ff-8072a1e73049" providerId="ADAL" clId="{8193D3BE-C2BF-4825-A8DA-D72D81BABD74}" dt="2021-12-14T18:33:28.588" v="120"/>
          <ac:picMkLst>
            <pc:docMk/>
            <pc:sldMk cId="0" sldId="277"/>
            <ac:picMk id="16" creationId="{7EC683E5-489B-46D6-B10E-FC0FD3232629}"/>
          </ac:picMkLst>
        </pc:picChg>
        <pc:picChg chg="del">
          <ac:chgData name="Sian Harris" userId="c0df2758-d740-4b7f-88ff-8072a1e73049" providerId="ADAL" clId="{8193D3BE-C2BF-4825-A8DA-D72D81BABD74}" dt="2021-12-14T18:33:27.369" v="119" actId="478"/>
          <ac:picMkLst>
            <pc:docMk/>
            <pc:sldMk cId="0" sldId="277"/>
            <ac:picMk id="464" creationId="{00000000-0000-0000-0000-000000000000}"/>
          </ac:picMkLst>
        </pc:picChg>
        <pc:picChg chg="del">
          <ac:chgData name="Sian Harris" userId="c0df2758-d740-4b7f-88ff-8072a1e73049" providerId="ADAL" clId="{8193D3BE-C2BF-4825-A8DA-D72D81BABD74}" dt="2021-12-14T18:33:27.369" v="119" actId="478"/>
          <ac:picMkLst>
            <pc:docMk/>
            <pc:sldMk cId="0" sldId="277"/>
            <ac:picMk id="465" creationId="{00000000-0000-0000-0000-000000000000}"/>
          </ac:picMkLst>
        </pc:picChg>
        <pc:picChg chg="del">
          <ac:chgData name="Sian Harris" userId="c0df2758-d740-4b7f-88ff-8072a1e73049" providerId="ADAL" clId="{8193D3BE-C2BF-4825-A8DA-D72D81BABD74}" dt="2021-12-14T18:33:27.369" v="119" actId="478"/>
          <ac:picMkLst>
            <pc:docMk/>
            <pc:sldMk cId="0" sldId="277"/>
            <ac:picMk id="466" creationId="{00000000-0000-0000-0000-000000000000}"/>
          </ac:picMkLst>
        </pc:picChg>
        <pc:picChg chg="del">
          <ac:chgData name="Sian Harris" userId="c0df2758-d740-4b7f-88ff-8072a1e73049" providerId="ADAL" clId="{8193D3BE-C2BF-4825-A8DA-D72D81BABD74}" dt="2021-12-14T18:33:27.369" v="119" actId="478"/>
          <ac:picMkLst>
            <pc:docMk/>
            <pc:sldMk cId="0" sldId="277"/>
            <ac:picMk id="467" creationId="{00000000-0000-0000-0000-000000000000}"/>
          </ac:picMkLst>
        </pc:picChg>
        <pc:picChg chg="del">
          <ac:chgData name="Sian Harris" userId="c0df2758-d740-4b7f-88ff-8072a1e73049" providerId="ADAL" clId="{8193D3BE-C2BF-4825-A8DA-D72D81BABD74}" dt="2021-12-14T18:33:27.369" v="119" actId="478"/>
          <ac:picMkLst>
            <pc:docMk/>
            <pc:sldMk cId="0" sldId="277"/>
            <ac:picMk id="468" creationId="{00000000-0000-0000-0000-000000000000}"/>
          </ac:picMkLst>
        </pc:picChg>
        <pc:picChg chg="del">
          <ac:chgData name="Sian Harris" userId="c0df2758-d740-4b7f-88ff-8072a1e73049" providerId="ADAL" clId="{8193D3BE-C2BF-4825-A8DA-D72D81BABD74}" dt="2021-12-14T18:33:27.369" v="119" actId="478"/>
          <ac:picMkLst>
            <pc:docMk/>
            <pc:sldMk cId="0" sldId="277"/>
            <ac:picMk id="469" creationId="{00000000-0000-0000-0000-000000000000}"/>
          </ac:picMkLst>
        </pc:picChg>
        <pc:picChg chg="del">
          <ac:chgData name="Sian Harris" userId="c0df2758-d740-4b7f-88ff-8072a1e73049" providerId="ADAL" clId="{8193D3BE-C2BF-4825-A8DA-D72D81BABD74}" dt="2021-12-14T18:33:27.369" v="119" actId="478"/>
          <ac:picMkLst>
            <pc:docMk/>
            <pc:sldMk cId="0" sldId="277"/>
            <ac:picMk id="470" creationId="{00000000-0000-0000-0000-000000000000}"/>
          </ac:picMkLst>
        </pc:picChg>
        <pc:cxnChg chg="add mod">
          <ac:chgData name="Sian Harris" userId="c0df2758-d740-4b7f-88ff-8072a1e73049" providerId="ADAL" clId="{8193D3BE-C2BF-4825-A8DA-D72D81BABD74}" dt="2021-12-14T18:33:28.588" v="120"/>
          <ac:cxnSpMkLst>
            <pc:docMk/>
            <pc:sldMk cId="0" sldId="277"/>
            <ac:cxnSpMk id="15" creationId="{81916606-7F74-43D4-A32B-12F24D7123B1}"/>
          </ac:cxnSpMkLst>
        </pc:cxnChg>
        <pc:cxnChg chg="del">
          <ac:chgData name="Sian Harris" userId="c0df2758-d740-4b7f-88ff-8072a1e73049" providerId="ADAL" clId="{8193D3BE-C2BF-4825-A8DA-D72D81BABD74}" dt="2021-12-14T18:33:27.369" v="119" actId="478"/>
          <ac:cxnSpMkLst>
            <pc:docMk/>
            <pc:sldMk cId="0" sldId="277"/>
            <ac:cxnSpMk id="463" creationId="{00000000-0000-0000-0000-000000000000}"/>
          </ac:cxnSpMkLst>
        </pc:cxnChg>
      </pc:sldChg>
      <pc:sldChg chg="del">
        <pc:chgData name="Sian Harris" userId="c0df2758-d740-4b7f-88ff-8072a1e73049" providerId="ADAL" clId="{8193D3BE-C2BF-4825-A8DA-D72D81BABD74}" dt="2021-12-14T18:27:48.616" v="71" actId="47"/>
        <pc:sldMkLst>
          <pc:docMk/>
          <pc:sldMk cId="2438562111" sldId="277"/>
        </pc:sldMkLst>
      </pc:sldChg>
      <pc:sldChg chg="addSp delSp modSp add mod">
        <pc:chgData name="Sian Harris" userId="c0df2758-d740-4b7f-88ff-8072a1e73049" providerId="ADAL" clId="{8193D3BE-C2BF-4825-A8DA-D72D81BABD74}" dt="2021-12-14T18:33:37.018" v="122"/>
        <pc:sldMkLst>
          <pc:docMk/>
          <pc:sldMk cId="0" sldId="278"/>
        </pc:sldMkLst>
        <pc:spChg chg="add mod">
          <ac:chgData name="Sian Harris" userId="c0df2758-d740-4b7f-88ff-8072a1e73049" providerId="ADAL" clId="{8193D3BE-C2BF-4825-A8DA-D72D81BABD74}" dt="2021-12-14T18:33:37.018" v="122"/>
          <ac:spMkLst>
            <pc:docMk/>
            <pc:sldMk cId="0" sldId="278"/>
            <ac:spMk id="12" creationId="{5F7F8D1E-E733-43BD-A68C-A58D1916FBE2}"/>
          </ac:spMkLst>
        </pc:spChg>
        <pc:picChg chg="add mod">
          <ac:chgData name="Sian Harris" userId="c0df2758-d740-4b7f-88ff-8072a1e73049" providerId="ADAL" clId="{8193D3BE-C2BF-4825-A8DA-D72D81BABD74}" dt="2021-12-14T18:33:37.018" v="122"/>
          <ac:picMkLst>
            <pc:docMk/>
            <pc:sldMk cId="0" sldId="278"/>
            <ac:picMk id="13" creationId="{C4D5B41D-771F-430C-8174-BCF2613AB028}"/>
          </ac:picMkLst>
        </pc:picChg>
        <pc:picChg chg="add mod">
          <ac:chgData name="Sian Harris" userId="c0df2758-d740-4b7f-88ff-8072a1e73049" providerId="ADAL" clId="{8193D3BE-C2BF-4825-A8DA-D72D81BABD74}" dt="2021-12-14T18:33:37.018" v="122"/>
          <ac:picMkLst>
            <pc:docMk/>
            <pc:sldMk cId="0" sldId="278"/>
            <ac:picMk id="14" creationId="{118CA7F4-4AEC-4E3C-9A94-DA06DA4C1C40}"/>
          </ac:picMkLst>
        </pc:picChg>
        <pc:picChg chg="add mod">
          <ac:chgData name="Sian Harris" userId="c0df2758-d740-4b7f-88ff-8072a1e73049" providerId="ADAL" clId="{8193D3BE-C2BF-4825-A8DA-D72D81BABD74}" dt="2021-12-14T18:33:37.018" v="122"/>
          <ac:picMkLst>
            <pc:docMk/>
            <pc:sldMk cId="0" sldId="278"/>
            <ac:picMk id="16" creationId="{5C4FA176-2362-4E97-BAEB-628102F98C6D}"/>
          </ac:picMkLst>
        </pc:picChg>
        <pc:picChg chg="del">
          <ac:chgData name="Sian Harris" userId="c0df2758-d740-4b7f-88ff-8072a1e73049" providerId="ADAL" clId="{8193D3BE-C2BF-4825-A8DA-D72D81BABD74}" dt="2021-12-14T18:33:36.065" v="121" actId="478"/>
          <ac:picMkLst>
            <pc:docMk/>
            <pc:sldMk cId="0" sldId="278"/>
            <ac:picMk id="479" creationId="{00000000-0000-0000-0000-000000000000}"/>
          </ac:picMkLst>
        </pc:picChg>
        <pc:picChg chg="del">
          <ac:chgData name="Sian Harris" userId="c0df2758-d740-4b7f-88ff-8072a1e73049" providerId="ADAL" clId="{8193D3BE-C2BF-4825-A8DA-D72D81BABD74}" dt="2021-12-14T18:33:36.065" v="121" actId="478"/>
          <ac:picMkLst>
            <pc:docMk/>
            <pc:sldMk cId="0" sldId="278"/>
            <ac:picMk id="480" creationId="{00000000-0000-0000-0000-000000000000}"/>
          </ac:picMkLst>
        </pc:picChg>
        <pc:picChg chg="del">
          <ac:chgData name="Sian Harris" userId="c0df2758-d740-4b7f-88ff-8072a1e73049" providerId="ADAL" clId="{8193D3BE-C2BF-4825-A8DA-D72D81BABD74}" dt="2021-12-14T18:33:36.065" v="121" actId="478"/>
          <ac:picMkLst>
            <pc:docMk/>
            <pc:sldMk cId="0" sldId="278"/>
            <ac:picMk id="481" creationId="{00000000-0000-0000-0000-000000000000}"/>
          </ac:picMkLst>
        </pc:picChg>
        <pc:picChg chg="del">
          <ac:chgData name="Sian Harris" userId="c0df2758-d740-4b7f-88ff-8072a1e73049" providerId="ADAL" clId="{8193D3BE-C2BF-4825-A8DA-D72D81BABD74}" dt="2021-12-14T18:33:36.065" v="121" actId="478"/>
          <ac:picMkLst>
            <pc:docMk/>
            <pc:sldMk cId="0" sldId="278"/>
            <ac:picMk id="482" creationId="{00000000-0000-0000-0000-000000000000}"/>
          </ac:picMkLst>
        </pc:picChg>
        <pc:picChg chg="del">
          <ac:chgData name="Sian Harris" userId="c0df2758-d740-4b7f-88ff-8072a1e73049" providerId="ADAL" clId="{8193D3BE-C2BF-4825-A8DA-D72D81BABD74}" dt="2021-12-14T18:33:36.065" v="121" actId="478"/>
          <ac:picMkLst>
            <pc:docMk/>
            <pc:sldMk cId="0" sldId="278"/>
            <ac:picMk id="483" creationId="{00000000-0000-0000-0000-000000000000}"/>
          </ac:picMkLst>
        </pc:picChg>
        <pc:picChg chg="del">
          <ac:chgData name="Sian Harris" userId="c0df2758-d740-4b7f-88ff-8072a1e73049" providerId="ADAL" clId="{8193D3BE-C2BF-4825-A8DA-D72D81BABD74}" dt="2021-12-14T18:33:36.065" v="121" actId="478"/>
          <ac:picMkLst>
            <pc:docMk/>
            <pc:sldMk cId="0" sldId="278"/>
            <ac:picMk id="484" creationId="{00000000-0000-0000-0000-000000000000}"/>
          </ac:picMkLst>
        </pc:picChg>
        <pc:picChg chg="del">
          <ac:chgData name="Sian Harris" userId="c0df2758-d740-4b7f-88ff-8072a1e73049" providerId="ADAL" clId="{8193D3BE-C2BF-4825-A8DA-D72D81BABD74}" dt="2021-12-14T18:33:36.065" v="121" actId="478"/>
          <ac:picMkLst>
            <pc:docMk/>
            <pc:sldMk cId="0" sldId="278"/>
            <ac:picMk id="485" creationId="{00000000-0000-0000-0000-000000000000}"/>
          </ac:picMkLst>
        </pc:picChg>
        <pc:cxnChg chg="add mod">
          <ac:chgData name="Sian Harris" userId="c0df2758-d740-4b7f-88ff-8072a1e73049" providerId="ADAL" clId="{8193D3BE-C2BF-4825-A8DA-D72D81BABD74}" dt="2021-12-14T18:33:37.018" v="122"/>
          <ac:cxnSpMkLst>
            <pc:docMk/>
            <pc:sldMk cId="0" sldId="278"/>
            <ac:cxnSpMk id="15" creationId="{B04268B9-1A7D-40D4-B98D-9D004ED7F551}"/>
          </ac:cxnSpMkLst>
        </pc:cxnChg>
        <pc:cxnChg chg="del">
          <ac:chgData name="Sian Harris" userId="c0df2758-d740-4b7f-88ff-8072a1e73049" providerId="ADAL" clId="{8193D3BE-C2BF-4825-A8DA-D72D81BABD74}" dt="2021-12-14T18:33:36.065" v="121" actId="478"/>
          <ac:cxnSpMkLst>
            <pc:docMk/>
            <pc:sldMk cId="0" sldId="278"/>
            <ac:cxnSpMk id="478" creationId="{00000000-0000-0000-0000-000000000000}"/>
          </ac:cxnSpMkLst>
        </pc:cxnChg>
      </pc:sldChg>
      <pc:sldChg chg="del">
        <pc:chgData name="Sian Harris" userId="c0df2758-d740-4b7f-88ff-8072a1e73049" providerId="ADAL" clId="{8193D3BE-C2BF-4825-A8DA-D72D81BABD74}" dt="2021-12-14T18:27:48.616" v="71" actId="47"/>
        <pc:sldMkLst>
          <pc:docMk/>
          <pc:sldMk cId="3320311545" sldId="278"/>
        </pc:sldMkLst>
      </pc:sldChg>
      <pc:sldChg chg="addSp delSp modSp add mod">
        <pc:chgData name="Sian Harris" userId="c0df2758-d740-4b7f-88ff-8072a1e73049" providerId="ADAL" clId="{8193D3BE-C2BF-4825-A8DA-D72D81BABD74}" dt="2021-12-14T18:33:47.508" v="124"/>
        <pc:sldMkLst>
          <pc:docMk/>
          <pc:sldMk cId="0" sldId="279"/>
        </pc:sldMkLst>
        <pc:spChg chg="add mod">
          <ac:chgData name="Sian Harris" userId="c0df2758-d740-4b7f-88ff-8072a1e73049" providerId="ADAL" clId="{8193D3BE-C2BF-4825-A8DA-D72D81BABD74}" dt="2021-12-14T18:33:47.508" v="124"/>
          <ac:spMkLst>
            <pc:docMk/>
            <pc:sldMk cId="0" sldId="279"/>
            <ac:spMk id="12" creationId="{C84882F8-473E-4CB5-82F0-7D534234CD8D}"/>
          </ac:spMkLst>
        </pc:spChg>
        <pc:picChg chg="add mod">
          <ac:chgData name="Sian Harris" userId="c0df2758-d740-4b7f-88ff-8072a1e73049" providerId="ADAL" clId="{8193D3BE-C2BF-4825-A8DA-D72D81BABD74}" dt="2021-12-14T18:33:47.508" v="124"/>
          <ac:picMkLst>
            <pc:docMk/>
            <pc:sldMk cId="0" sldId="279"/>
            <ac:picMk id="13" creationId="{DEDF62F9-DE1A-415E-B45C-9FCDAE70C395}"/>
          </ac:picMkLst>
        </pc:picChg>
        <pc:picChg chg="add mod">
          <ac:chgData name="Sian Harris" userId="c0df2758-d740-4b7f-88ff-8072a1e73049" providerId="ADAL" clId="{8193D3BE-C2BF-4825-A8DA-D72D81BABD74}" dt="2021-12-14T18:33:47.508" v="124"/>
          <ac:picMkLst>
            <pc:docMk/>
            <pc:sldMk cId="0" sldId="279"/>
            <ac:picMk id="14" creationId="{158B8BE2-C592-4315-A713-4E8737D4AE92}"/>
          </ac:picMkLst>
        </pc:picChg>
        <pc:picChg chg="add mod">
          <ac:chgData name="Sian Harris" userId="c0df2758-d740-4b7f-88ff-8072a1e73049" providerId="ADAL" clId="{8193D3BE-C2BF-4825-A8DA-D72D81BABD74}" dt="2021-12-14T18:33:47.508" v="124"/>
          <ac:picMkLst>
            <pc:docMk/>
            <pc:sldMk cId="0" sldId="279"/>
            <ac:picMk id="16" creationId="{A9293B5B-9579-4B6D-AC0B-0C715E6EFF70}"/>
          </ac:picMkLst>
        </pc:picChg>
        <pc:picChg chg="del">
          <ac:chgData name="Sian Harris" userId="c0df2758-d740-4b7f-88ff-8072a1e73049" providerId="ADAL" clId="{8193D3BE-C2BF-4825-A8DA-D72D81BABD74}" dt="2021-12-14T18:33:46.537" v="123" actId="478"/>
          <ac:picMkLst>
            <pc:docMk/>
            <pc:sldMk cId="0" sldId="279"/>
            <ac:picMk id="494" creationId="{00000000-0000-0000-0000-000000000000}"/>
          </ac:picMkLst>
        </pc:picChg>
        <pc:picChg chg="del">
          <ac:chgData name="Sian Harris" userId="c0df2758-d740-4b7f-88ff-8072a1e73049" providerId="ADAL" clId="{8193D3BE-C2BF-4825-A8DA-D72D81BABD74}" dt="2021-12-14T18:33:46.537" v="123" actId="478"/>
          <ac:picMkLst>
            <pc:docMk/>
            <pc:sldMk cId="0" sldId="279"/>
            <ac:picMk id="495" creationId="{00000000-0000-0000-0000-000000000000}"/>
          </ac:picMkLst>
        </pc:picChg>
        <pc:picChg chg="del">
          <ac:chgData name="Sian Harris" userId="c0df2758-d740-4b7f-88ff-8072a1e73049" providerId="ADAL" clId="{8193D3BE-C2BF-4825-A8DA-D72D81BABD74}" dt="2021-12-14T18:33:46.537" v="123" actId="478"/>
          <ac:picMkLst>
            <pc:docMk/>
            <pc:sldMk cId="0" sldId="279"/>
            <ac:picMk id="496" creationId="{00000000-0000-0000-0000-000000000000}"/>
          </ac:picMkLst>
        </pc:picChg>
        <pc:picChg chg="del">
          <ac:chgData name="Sian Harris" userId="c0df2758-d740-4b7f-88ff-8072a1e73049" providerId="ADAL" clId="{8193D3BE-C2BF-4825-A8DA-D72D81BABD74}" dt="2021-12-14T18:33:46.537" v="123" actId="478"/>
          <ac:picMkLst>
            <pc:docMk/>
            <pc:sldMk cId="0" sldId="279"/>
            <ac:picMk id="497" creationId="{00000000-0000-0000-0000-000000000000}"/>
          </ac:picMkLst>
        </pc:picChg>
        <pc:picChg chg="del">
          <ac:chgData name="Sian Harris" userId="c0df2758-d740-4b7f-88ff-8072a1e73049" providerId="ADAL" clId="{8193D3BE-C2BF-4825-A8DA-D72D81BABD74}" dt="2021-12-14T18:33:46.537" v="123" actId="478"/>
          <ac:picMkLst>
            <pc:docMk/>
            <pc:sldMk cId="0" sldId="279"/>
            <ac:picMk id="498" creationId="{00000000-0000-0000-0000-000000000000}"/>
          </ac:picMkLst>
        </pc:picChg>
        <pc:picChg chg="del">
          <ac:chgData name="Sian Harris" userId="c0df2758-d740-4b7f-88ff-8072a1e73049" providerId="ADAL" clId="{8193D3BE-C2BF-4825-A8DA-D72D81BABD74}" dt="2021-12-14T18:33:46.537" v="123" actId="478"/>
          <ac:picMkLst>
            <pc:docMk/>
            <pc:sldMk cId="0" sldId="279"/>
            <ac:picMk id="499" creationId="{00000000-0000-0000-0000-000000000000}"/>
          </ac:picMkLst>
        </pc:picChg>
        <pc:picChg chg="del">
          <ac:chgData name="Sian Harris" userId="c0df2758-d740-4b7f-88ff-8072a1e73049" providerId="ADAL" clId="{8193D3BE-C2BF-4825-A8DA-D72D81BABD74}" dt="2021-12-14T18:33:46.537" v="123" actId="478"/>
          <ac:picMkLst>
            <pc:docMk/>
            <pc:sldMk cId="0" sldId="279"/>
            <ac:picMk id="500" creationId="{00000000-0000-0000-0000-000000000000}"/>
          </ac:picMkLst>
        </pc:picChg>
        <pc:cxnChg chg="add mod">
          <ac:chgData name="Sian Harris" userId="c0df2758-d740-4b7f-88ff-8072a1e73049" providerId="ADAL" clId="{8193D3BE-C2BF-4825-A8DA-D72D81BABD74}" dt="2021-12-14T18:33:47.508" v="124"/>
          <ac:cxnSpMkLst>
            <pc:docMk/>
            <pc:sldMk cId="0" sldId="279"/>
            <ac:cxnSpMk id="15" creationId="{13D3B8FE-AB13-4B91-A205-1D983AF8BBE4}"/>
          </ac:cxnSpMkLst>
        </pc:cxnChg>
        <pc:cxnChg chg="del">
          <ac:chgData name="Sian Harris" userId="c0df2758-d740-4b7f-88ff-8072a1e73049" providerId="ADAL" clId="{8193D3BE-C2BF-4825-A8DA-D72D81BABD74}" dt="2021-12-14T18:33:46.537" v="123" actId="478"/>
          <ac:cxnSpMkLst>
            <pc:docMk/>
            <pc:sldMk cId="0" sldId="279"/>
            <ac:cxnSpMk id="493" creationId="{00000000-0000-0000-0000-000000000000}"/>
          </ac:cxnSpMkLst>
        </pc:cxnChg>
      </pc:sldChg>
      <pc:sldChg chg="del">
        <pc:chgData name="Sian Harris" userId="c0df2758-d740-4b7f-88ff-8072a1e73049" providerId="ADAL" clId="{8193D3BE-C2BF-4825-A8DA-D72D81BABD74}" dt="2021-12-14T18:27:48.616" v="71" actId="47"/>
        <pc:sldMkLst>
          <pc:docMk/>
          <pc:sldMk cId="3744299008" sldId="279"/>
        </pc:sldMkLst>
      </pc:sldChg>
      <pc:sldChg chg="addSp delSp modSp add mod">
        <pc:chgData name="Sian Harris" userId="c0df2758-d740-4b7f-88ff-8072a1e73049" providerId="ADAL" clId="{8193D3BE-C2BF-4825-A8DA-D72D81BABD74}" dt="2021-12-14T18:34:05.748" v="126"/>
        <pc:sldMkLst>
          <pc:docMk/>
          <pc:sldMk cId="0" sldId="280"/>
        </pc:sldMkLst>
        <pc:spChg chg="add mod">
          <ac:chgData name="Sian Harris" userId="c0df2758-d740-4b7f-88ff-8072a1e73049" providerId="ADAL" clId="{8193D3BE-C2BF-4825-A8DA-D72D81BABD74}" dt="2021-12-14T18:34:05.748" v="126"/>
          <ac:spMkLst>
            <pc:docMk/>
            <pc:sldMk cId="0" sldId="280"/>
            <ac:spMk id="12" creationId="{56E1A9FB-637B-4E8C-90F0-326918DC7D7E}"/>
          </ac:spMkLst>
        </pc:spChg>
        <pc:picChg chg="add mod">
          <ac:chgData name="Sian Harris" userId="c0df2758-d740-4b7f-88ff-8072a1e73049" providerId="ADAL" clId="{8193D3BE-C2BF-4825-A8DA-D72D81BABD74}" dt="2021-12-14T18:34:05.748" v="126"/>
          <ac:picMkLst>
            <pc:docMk/>
            <pc:sldMk cId="0" sldId="280"/>
            <ac:picMk id="13" creationId="{54BE6FC2-A000-4810-A5B3-41CBC7FC9D65}"/>
          </ac:picMkLst>
        </pc:picChg>
        <pc:picChg chg="add mod">
          <ac:chgData name="Sian Harris" userId="c0df2758-d740-4b7f-88ff-8072a1e73049" providerId="ADAL" clId="{8193D3BE-C2BF-4825-A8DA-D72D81BABD74}" dt="2021-12-14T18:34:05.748" v="126"/>
          <ac:picMkLst>
            <pc:docMk/>
            <pc:sldMk cId="0" sldId="280"/>
            <ac:picMk id="14" creationId="{2852F964-96A8-4449-9029-C372A5778F63}"/>
          </ac:picMkLst>
        </pc:picChg>
        <pc:picChg chg="add mod">
          <ac:chgData name="Sian Harris" userId="c0df2758-d740-4b7f-88ff-8072a1e73049" providerId="ADAL" clId="{8193D3BE-C2BF-4825-A8DA-D72D81BABD74}" dt="2021-12-14T18:34:05.748" v="126"/>
          <ac:picMkLst>
            <pc:docMk/>
            <pc:sldMk cId="0" sldId="280"/>
            <ac:picMk id="16" creationId="{EF8120C9-D4B3-4D85-A75B-CD472EC0F558}"/>
          </ac:picMkLst>
        </pc:picChg>
        <pc:picChg chg="del">
          <ac:chgData name="Sian Harris" userId="c0df2758-d740-4b7f-88ff-8072a1e73049" providerId="ADAL" clId="{8193D3BE-C2BF-4825-A8DA-D72D81BABD74}" dt="2021-12-14T18:34:04.567" v="125" actId="478"/>
          <ac:picMkLst>
            <pc:docMk/>
            <pc:sldMk cId="0" sldId="280"/>
            <ac:picMk id="509" creationId="{00000000-0000-0000-0000-000000000000}"/>
          </ac:picMkLst>
        </pc:picChg>
        <pc:picChg chg="del">
          <ac:chgData name="Sian Harris" userId="c0df2758-d740-4b7f-88ff-8072a1e73049" providerId="ADAL" clId="{8193D3BE-C2BF-4825-A8DA-D72D81BABD74}" dt="2021-12-14T18:34:04.567" v="125" actId="478"/>
          <ac:picMkLst>
            <pc:docMk/>
            <pc:sldMk cId="0" sldId="280"/>
            <ac:picMk id="510" creationId="{00000000-0000-0000-0000-000000000000}"/>
          </ac:picMkLst>
        </pc:picChg>
        <pc:picChg chg="del">
          <ac:chgData name="Sian Harris" userId="c0df2758-d740-4b7f-88ff-8072a1e73049" providerId="ADAL" clId="{8193D3BE-C2BF-4825-A8DA-D72D81BABD74}" dt="2021-12-14T18:34:04.567" v="125" actId="478"/>
          <ac:picMkLst>
            <pc:docMk/>
            <pc:sldMk cId="0" sldId="280"/>
            <ac:picMk id="511" creationId="{00000000-0000-0000-0000-000000000000}"/>
          </ac:picMkLst>
        </pc:picChg>
        <pc:picChg chg="del">
          <ac:chgData name="Sian Harris" userId="c0df2758-d740-4b7f-88ff-8072a1e73049" providerId="ADAL" clId="{8193D3BE-C2BF-4825-A8DA-D72D81BABD74}" dt="2021-12-14T18:34:04.567" v="125" actId="478"/>
          <ac:picMkLst>
            <pc:docMk/>
            <pc:sldMk cId="0" sldId="280"/>
            <ac:picMk id="512" creationId="{00000000-0000-0000-0000-000000000000}"/>
          </ac:picMkLst>
        </pc:picChg>
        <pc:picChg chg="del">
          <ac:chgData name="Sian Harris" userId="c0df2758-d740-4b7f-88ff-8072a1e73049" providerId="ADAL" clId="{8193D3BE-C2BF-4825-A8DA-D72D81BABD74}" dt="2021-12-14T18:34:04.567" v="125" actId="478"/>
          <ac:picMkLst>
            <pc:docMk/>
            <pc:sldMk cId="0" sldId="280"/>
            <ac:picMk id="513" creationId="{00000000-0000-0000-0000-000000000000}"/>
          </ac:picMkLst>
        </pc:picChg>
        <pc:picChg chg="del">
          <ac:chgData name="Sian Harris" userId="c0df2758-d740-4b7f-88ff-8072a1e73049" providerId="ADAL" clId="{8193D3BE-C2BF-4825-A8DA-D72D81BABD74}" dt="2021-12-14T18:34:04.567" v="125" actId="478"/>
          <ac:picMkLst>
            <pc:docMk/>
            <pc:sldMk cId="0" sldId="280"/>
            <ac:picMk id="514" creationId="{00000000-0000-0000-0000-000000000000}"/>
          </ac:picMkLst>
        </pc:picChg>
        <pc:picChg chg="del">
          <ac:chgData name="Sian Harris" userId="c0df2758-d740-4b7f-88ff-8072a1e73049" providerId="ADAL" clId="{8193D3BE-C2BF-4825-A8DA-D72D81BABD74}" dt="2021-12-14T18:34:04.567" v="125" actId="478"/>
          <ac:picMkLst>
            <pc:docMk/>
            <pc:sldMk cId="0" sldId="280"/>
            <ac:picMk id="515" creationId="{00000000-0000-0000-0000-000000000000}"/>
          </ac:picMkLst>
        </pc:picChg>
        <pc:cxnChg chg="add mod">
          <ac:chgData name="Sian Harris" userId="c0df2758-d740-4b7f-88ff-8072a1e73049" providerId="ADAL" clId="{8193D3BE-C2BF-4825-A8DA-D72D81BABD74}" dt="2021-12-14T18:34:05.748" v="126"/>
          <ac:cxnSpMkLst>
            <pc:docMk/>
            <pc:sldMk cId="0" sldId="280"/>
            <ac:cxnSpMk id="15" creationId="{520CF8F2-33F7-41B7-856D-78034210E51A}"/>
          </ac:cxnSpMkLst>
        </pc:cxnChg>
        <pc:cxnChg chg="del">
          <ac:chgData name="Sian Harris" userId="c0df2758-d740-4b7f-88ff-8072a1e73049" providerId="ADAL" clId="{8193D3BE-C2BF-4825-A8DA-D72D81BABD74}" dt="2021-12-14T18:34:04.567" v="125" actId="478"/>
          <ac:cxnSpMkLst>
            <pc:docMk/>
            <pc:sldMk cId="0" sldId="280"/>
            <ac:cxnSpMk id="508" creationId="{00000000-0000-0000-0000-000000000000}"/>
          </ac:cxnSpMkLst>
        </pc:cxnChg>
      </pc:sldChg>
      <pc:sldChg chg="del">
        <pc:chgData name="Sian Harris" userId="c0df2758-d740-4b7f-88ff-8072a1e73049" providerId="ADAL" clId="{8193D3BE-C2BF-4825-A8DA-D72D81BABD74}" dt="2021-12-14T18:27:48.616" v="71" actId="47"/>
        <pc:sldMkLst>
          <pc:docMk/>
          <pc:sldMk cId="2173222018" sldId="280"/>
        </pc:sldMkLst>
      </pc:sldChg>
      <pc:sldChg chg="addSp delSp modSp add mod">
        <pc:chgData name="Sian Harris" userId="c0df2758-d740-4b7f-88ff-8072a1e73049" providerId="ADAL" clId="{8193D3BE-C2BF-4825-A8DA-D72D81BABD74}" dt="2021-12-14T18:34:15.629" v="129"/>
        <pc:sldMkLst>
          <pc:docMk/>
          <pc:sldMk cId="0" sldId="281"/>
        </pc:sldMkLst>
        <pc:spChg chg="add mod">
          <ac:chgData name="Sian Harris" userId="c0df2758-d740-4b7f-88ff-8072a1e73049" providerId="ADAL" clId="{8193D3BE-C2BF-4825-A8DA-D72D81BABD74}" dt="2021-12-14T18:34:15.629" v="129"/>
          <ac:spMkLst>
            <pc:docMk/>
            <pc:sldMk cId="0" sldId="281"/>
            <ac:spMk id="20" creationId="{890164D1-AF11-4631-995B-E3E331BAA6A7}"/>
          </ac:spMkLst>
        </pc:spChg>
        <pc:picChg chg="add mod">
          <ac:chgData name="Sian Harris" userId="c0df2758-d740-4b7f-88ff-8072a1e73049" providerId="ADAL" clId="{8193D3BE-C2BF-4825-A8DA-D72D81BABD74}" dt="2021-12-14T18:34:15.629" v="129"/>
          <ac:picMkLst>
            <pc:docMk/>
            <pc:sldMk cId="0" sldId="281"/>
            <ac:picMk id="21" creationId="{8DAAF5D0-2077-4AA3-92E5-5B06D43E3DDE}"/>
          </ac:picMkLst>
        </pc:picChg>
        <pc:picChg chg="add mod">
          <ac:chgData name="Sian Harris" userId="c0df2758-d740-4b7f-88ff-8072a1e73049" providerId="ADAL" clId="{8193D3BE-C2BF-4825-A8DA-D72D81BABD74}" dt="2021-12-14T18:34:15.629" v="129"/>
          <ac:picMkLst>
            <pc:docMk/>
            <pc:sldMk cId="0" sldId="281"/>
            <ac:picMk id="22" creationId="{2008B7A7-3D7B-4815-914D-ED1DACB256F2}"/>
          </ac:picMkLst>
        </pc:picChg>
        <pc:picChg chg="add mod">
          <ac:chgData name="Sian Harris" userId="c0df2758-d740-4b7f-88ff-8072a1e73049" providerId="ADAL" clId="{8193D3BE-C2BF-4825-A8DA-D72D81BABD74}" dt="2021-12-14T18:34:15.629" v="129"/>
          <ac:picMkLst>
            <pc:docMk/>
            <pc:sldMk cId="0" sldId="281"/>
            <ac:picMk id="24" creationId="{CE0B071F-4844-4010-BCED-D11051C3EA66}"/>
          </ac:picMkLst>
        </pc:picChg>
        <pc:picChg chg="del mod">
          <ac:chgData name="Sian Harris" userId="c0df2758-d740-4b7f-88ff-8072a1e73049" providerId="ADAL" clId="{8193D3BE-C2BF-4825-A8DA-D72D81BABD74}" dt="2021-12-14T18:34:14.633" v="128" actId="478"/>
          <ac:picMkLst>
            <pc:docMk/>
            <pc:sldMk cId="0" sldId="281"/>
            <ac:picMk id="524" creationId="{00000000-0000-0000-0000-000000000000}"/>
          </ac:picMkLst>
        </pc:picChg>
        <pc:picChg chg="del mod">
          <ac:chgData name="Sian Harris" userId="c0df2758-d740-4b7f-88ff-8072a1e73049" providerId="ADAL" clId="{8193D3BE-C2BF-4825-A8DA-D72D81BABD74}" dt="2021-12-14T18:34:14.633" v="128" actId="478"/>
          <ac:picMkLst>
            <pc:docMk/>
            <pc:sldMk cId="0" sldId="281"/>
            <ac:picMk id="525" creationId="{00000000-0000-0000-0000-000000000000}"/>
          </ac:picMkLst>
        </pc:picChg>
        <pc:picChg chg="del mod">
          <ac:chgData name="Sian Harris" userId="c0df2758-d740-4b7f-88ff-8072a1e73049" providerId="ADAL" clId="{8193D3BE-C2BF-4825-A8DA-D72D81BABD74}" dt="2021-12-14T18:34:14.633" v="128" actId="478"/>
          <ac:picMkLst>
            <pc:docMk/>
            <pc:sldMk cId="0" sldId="281"/>
            <ac:picMk id="526" creationId="{00000000-0000-0000-0000-000000000000}"/>
          </ac:picMkLst>
        </pc:picChg>
        <pc:picChg chg="del mod">
          <ac:chgData name="Sian Harris" userId="c0df2758-d740-4b7f-88ff-8072a1e73049" providerId="ADAL" clId="{8193D3BE-C2BF-4825-A8DA-D72D81BABD74}" dt="2021-12-14T18:34:14.633" v="128" actId="478"/>
          <ac:picMkLst>
            <pc:docMk/>
            <pc:sldMk cId="0" sldId="281"/>
            <ac:picMk id="527" creationId="{00000000-0000-0000-0000-000000000000}"/>
          </ac:picMkLst>
        </pc:picChg>
        <pc:picChg chg="del mod">
          <ac:chgData name="Sian Harris" userId="c0df2758-d740-4b7f-88ff-8072a1e73049" providerId="ADAL" clId="{8193D3BE-C2BF-4825-A8DA-D72D81BABD74}" dt="2021-12-14T18:34:14.633" v="128" actId="478"/>
          <ac:picMkLst>
            <pc:docMk/>
            <pc:sldMk cId="0" sldId="281"/>
            <ac:picMk id="528" creationId="{00000000-0000-0000-0000-000000000000}"/>
          </ac:picMkLst>
        </pc:picChg>
        <pc:picChg chg="del">
          <ac:chgData name="Sian Harris" userId="c0df2758-d740-4b7f-88ff-8072a1e73049" providerId="ADAL" clId="{8193D3BE-C2BF-4825-A8DA-D72D81BABD74}" dt="2021-12-14T18:34:14.633" v="128" actId="478"/>
          <ac:picMkLst>
            <pc:docMk/>
            <pc:sldMk cId="0" sldId="281"/>
            <ac:picMk id="529" creationId="{00000000-0000-0000-0000-000000000000}"/>
          </ac:picMkLst>
        </pc:picChg>
        <pc:picChg chg="del mod">
          <ac:chgData name="Sian Harris" userId="c0df2758-d740-4b7f-88ff-8072a1e73049" providerId="ADAL" clId="{8193D3BE-C2BF-4825-A8DA-D72D81BABD74}" dt="2021-12-14T18:34:14.633" v="128" actId="478"/>
          <ac:picMkLst>
            <pc:docMk/>
            <pc:sldMk cId="0" sldId="281"/>
            <ac:picMk id="530" creationId="{00000000-0000-0000-0000-000000000000}"/>
          </ac:picMkLst>
        </pc:picChg>
        <pc:cxnChg chg="add mod">
          <ac:chgData name="Sian Harris" userId="c0df2758-d740-4b7f-88ff-8072a1e73049" providerId="ADAL" clId="{8193D3BE-C2BF-4825-A8DA-D72D81BABD74}" dt="2021-12-14T18:34:15.629" v="129"/>
          <ac:cxnSpMkLst>
            <pc:docMk/>
            <pc:sldMk cId="0" sldId="281"/>
            <ac:cxnSpMk id="23" creationId="{D67F9818-88B4-4244-AAD3-D5254E7C1E64}"/>
          </ac:cxnSpMkLst>
        </pc:cxnChg>
        <pc:cxnChg chg="del mod">
          <ac:chgData name="Sian Harris" userId="c0df2758-d740-4b7f-88ff-8072a1e73049" providerId="ADAL" clId="{8193D3BE-C2BF-4825-A8DA-D72D81BABD74}" dt="2021-12-14T18:34:14.633" v="128" actId="478"/>
          <ac:cxnSpMkLst>
            <pc:docMk/>
            <pc:sldMk cId="0" sldId="281"/>
            <ac:cxnSpMk id="523" creationId="{00000000-0000-0000-0000-000000000000}"/>
          </ac:cxnSpMkLst>
        </pc:cxnChg>
      </pc:sldChg>
      <pc:sldChg chg="del">
        <pc:chgData name="Sian Harris" userId="c0df2758-d740-4b7f-88ff-8072a1e73049" providerId="ADAL" clId="{8193D3BE-C2BF-4825-A8DA-D72D81BABD74}" dt="2021-12-14T18:27:48.616" v="71" actId="47"/>
        <pc:sldMkLst>
          <pc:docMk/>
          <pc:sldMk cId="1049520792" sldId="281"/>
        </pc:sldMkLst>
      </pc:sldChg>
      <pc:sldChg chg="addSp delSp modSp add del mod">
        <pc:chgData name="Sian Harris" userId="c0df2758-d740-4b7f-88ff-8072a1e73049" providerId="ADAL" clId="{8193D3BE-C2BF-4825-A8DA-D72D81BABD74}" dt="2021-12-14T18:34:26.595" v="131"/>
        <pc:sldMkLst>
          <pc:docMk/>
          <pc:sldMk cId="0" sldId="282"/>
        </pc:sldMkLst>
        <pc:spChg chg="add mod">
          <ac:chgData name="Sian Harris" userId="c0df2758-d740-4b7f-88ff-8072a1e73049" providerId="ADAL" clId="{8193D3BE-C2BF-4825-A8DA-D72D81BABD74}" dt="2021-12-14T18:34:26.595" v="131"/>
          <ac:spMkLst>
            <pc:docMk/>
            <pc:sldMk cId="0" sldId="282"/>
            <ac:spMk id="12" creationId="{43720056-6136-44FE-9E6D-019F17EE509A}"/>
          </ac:spMkLst>
        </pc:spChg>
        <pc:picChg chg="add mod">
          <ac:chgData name="Sian Harris" userId="c0df2758-d740-4b7f-88ff-8072a1e73049" providerId="ADAL" clId="{8193D3BE-C2BF-4825-A8DA-D72D81BABD74}" dt="2021-12-14T18:34:26.595" v="131"/>
          <ac:picMkLst>
            <pc:docMk/>
            <pc:sldMk cId="0" sldId="282"/>
            <ac:picMk id="13" creationId="{E2400868-A1B0-4653-85F5-AA92D3A81C5F}"/>
          </ac:picMkLst>
        </pc:picChg>
        <pc:picChg chg="add mod">
          <ac:chgData name="Sian Harris" userId="c0df2758-d740-4b7f-88ff-8072a1e73049" providerId="ADAL" clId="{8193D3BE-C2BF-4825-A8DA-D72D81BABD74}" dt="2021-12-14T18:34:26.595" v="131"/>
          <ac:picMkLst>
            <pc:docMk/>
            <pc:sldMk cId="0" sldId="282"/>
            <ac:picMk id="14" creationId="{0A4E0994-361A-48B9-B1BE-BE38600B57C0}"/>
          </ac:picMkLst>
        </pc:picChg>
        <pc:picChg chg="add mod">
          <ac:chgData name="Sian Harris" userId="c0df2758-d740-4b7f-88ff-8072a1e73049" providerId="ADAL" clId="{8193D3BE-C2BF-4825-A8DA-D72D81BABD74}" dt="2021-12-14T18:34:26.595" v="131"/>
          <ac:picMkLst>
            <pc:docMk/>
            <pc:sldMk cId="0" sldId="282"/>
            <ac:picMk id="16" creationId="{69544388-160D-4C75-AE53-89D0FC62F292}"/>
          </ac:picMkLst>
        </pc:picChg>
        <pc:picChg chg="del">
          <ac:chgData name="Sian Harris" userId="c0df2758-d740-4b7f-88ff-8072a1e73049" providerId="ADAL" clId="{8193D3BE-C2BF-4825-A8DA-D72D81BABD74}" dt="2021-12-14T18:34:25.226" v="130" actId="478"/>
          <ac:picMkLst>
            <pc:docMk/>
            <pc:sldMk cId="0" sldId="282"/>
            <ac:picMk id="547" creationId="{00000000-0000-0000-0000-000000000000}"/>
          </ac:picMkLst>
        </pc:picChg>
        <pc:picChg chg="del">
          <ac:chgData name="Sian Harris" userId="c0df2758-d740-4b7f-88ff-8072a1e73049" providerId="ADAL" clId="{8193D3BE-C2BF-4825-A8DA-D72D81BABD74}" dt="2021-12-14T18:34:25.226" v="130" actId="478"/>
          <ac:picMkLst>
            <pc:docMk/>
            <pc:sldMk cId="0" sldId="282"/>
            <ac:picMk id="548" creationId="{00000000-0000-0000-0000-000000000000}"/>
          </ac:picMkLst>
        </pc:picChg>
        <pc:picChg chg="del">
          <ac:chgData name="Sian Harris" userId="c0df2758-d740-4b7f-88ff-8072a1e73049" providerId="ADAL" clId="{8193D3BE-C2BF-4825-A8DA-D72D81BABD74}" dt="2021-12-14T18:34:25.226" v="130" actId="478"/>
          <ac:picMkLst>
            <pc:docMk/>
            <pc:sldMk cId="0" sldId="282"/>
            <ac:picMk id="549" creationId="{00000000-0000-0000-0000-000000000000}"/>
          </ac:picMkLst>
        </pc:picChg>
        <pc:picChg chg="del">
          <ac:chgData name="Sian Harris" userId="c0df2758-d740-4b7f-88ff-8072a1e73049" providerId="ADAL" clId="{8193D3BE-C2BF-4825-A8DA-D72D81BABD74}" dt="2021-12-14T18:34:25.226" v="130" actId="478"/>
          <ac:picMkLst>
            <pc:docMk/>
            <pc:sldMk cId="0" sldId="282"/>
            <ac:picMk id="550" creationId="{00000000-0000-0000-0000-000000000000}"/>
          </ac:picMkLst>
        </pc:picChg>
        <pc:picChg chg="del">
          <ac:chgData name="Sian Harris" userId="c0df2758-d740-4b7f-88ff-8072a1e73049" providerId="ADAL" clId="{8193D3BE-C2BF-4825-A8DA-D72D81BABD74}" dt="2021-12-14T18:34:25.226" v="130" actId="478"/>
          <ac:picMkLst>
            <pc:docMk/>
            <pc:sldMk cId="0" sldId="282"/>
            <ac:picMk id="551" creationId="{00000000-0000-0000-0000-000000000000}"/>
          </ac:picMkLst>
        </pc:picChg>
        <pc:picChg chg="del">
          <ac:chgData name="Sian Harris" userId="c0df2758-d740-4b7f-88ff-8072a1e73049" providerId="ADAL" clId="{8193D3BE-C2BF-4825-A8DA-D72D81BABD74}" dt="2021-12-14T18:34:25.226" v="130" actId="478"/>
          <ac:picMkLst>
            <pc:docMk/>
            <pc:sldMk cId="0" sldId="282"/>
            <ac:picMk id="552" creationId="{00000000-0000-0000-0000-000000000000}"/>
          </ac:picMkLst>
        </pc:picChg>
        <pc:picChg chg="del">
          <ac:chgData name="Sian Harris" userId="c0df2758-d740-4b7f-88ff-8072a1e73049" providerId="ADAL" clId="{8193D3BE-C2BF-4825-A8DA-D72D81BABD74}" dt="2021-12-14T18:34:25.226" v="130" actId="478"/>
          <ac:picMkLst>
            <pc:docMk/>
            <pc:sldMk cId="0" sldId="282"/>
            <ac:picMk id="553" creationId="{00000000-0000-0000-0000-000000000000}"/>
          </ac:picMkLst>
        </pc:picChg>
        <pc:cxnChg chg="add mod">
          <ac:chgData name="Sian Harris" userId="c0df2758-d740-4b7f-88ff-8072a1e73049" providerId="ADAL" clId="{8193D3BE-C2BF-4825-A8DA-D72D81BABD74}" dt="2021-12-14T18:34:26.595" v="131"/>
          <ac:cxnSpMkLst>
            <pc:docMk/>
            <pc:sldMk cId="0" sldId="282"/>
            <ac:cxnSpMk id="15" creationId="{D567D69E-6272-4F44-A657-F9121BE3EA6C}"/>
          </ac:cxnSpMkLst>
        </pc:cxnChg>
        <pc:cxnChg chg="del">
          <ac:chgData name="Sian Harris" userId="c0df2758-d740-4b7f-88ff-8072a1e73049" providerId="ADAL" clId="{8193D3BE-C2BF-4825-A8DA-D72D81BABD74}" dt="2021-12-14T18:34:25.226" v="130" actId="478"/>
          <ac:cxnSpMkLst>
            <pc:docMk/>
            <pc:sldMk cId="0" sldId="282"/>
            <ac:cxnSpMk id="546" creationId="{00000000-0000-0000-0000-000000000000}"/>
          </ac:cxnSpMkLst>
        </pc:cxnChg>
      </pc:sldChg>
      <pc:sldChg chg="addSp delSp modSp add del mod">
        <pc:chgData name="Sian Harris" userId="c0df2758-d740-4b7f-88ff-8072a1e73049" providerId="ADAL" clId="{8193D3BE-C2BF-4825-A8DA-D72D81BABD74}" dt="2021-12-14T18:34:35.074" v="133"/>
        <pc:sldMkLst>
          <pc:docMk/>
          <pc:sldMk cId="0" sldId="283"/>
        </pc:sldMkLst>
        <pc:spChg chg="add mod">
          <ac:chgData name="Sian Harris" userId="c0df2758-d740-4b7f-88ff-8072a1e73049" providerId="ADAL" clId="{8193D3BE-C2BF-4825-A8DA-D72D81BABD74}" dt="2021-12-14T18:34:35.074" v="133"/>
          <ac:spMkLst>
            <pc:docMk/>
            <pc:sldMk cId="0" sldId="283"/>
            <ac:spMk id="12" creationId="{C80D8274-13DF-4852-8FA4-E9C4EBCC47B3}"/>
          </ac:spMkLst>
        </pc:spChg>
        <pc:picChg chg="add mod">
          <ac:chgData name="Sian Harris" userId="c0df2758-d740-4b7f-88ff-8072a1e73049" providerId="ADAL" clId="{8193D3BE-C2BF-4825-A8DA-D72D81BABD74}" dt="2021-12-14T18:34:35.074" v="133"/>
          <ac:picMkLst>
            <pc:docMk/>
            <pc:sldMk cId="0" sldId="283"/>
            <ac:picMk id="13" creationId="{1D4D4079-354E-4D3C-89AC-A83D37BF6F58}"/>
          </ac:picMkLst>
        </pc:picChg>
        <pc:picChg chg="add mod">
          <ac:chgData name="Sian Harris" userId="c0df2758-d740-4b7f-88ff-8072a1e73049" providerId="ADAL" clId="{8193D3BE-C2BF-4825-A8DA-D72D81BABD74}" dt="2021-12-14T18:34:35.074" v="133"/>
          <ac:picMkLst>
            <pc:docMk/>
            <pc:sldMk cId="0" sldId="283"/>
            <ac:picMk id="14" creationId="{B62A252A-3D97-458E-A366-5CDEDEA1A781}"/>
          </ac:picMkLst>
        </pc:picChg>
        <pc:picChg chg="add mod">
          <ac:chgData name="Sian Harris" userId="c0df2758-d740-4b7f-88ff-8072a1e73049" providerId="ADAL" clId="{8193D3BE-C2BF-4825-A8DA-D72D81BABD74}" dt="2021-12-14T18:34:35.074" v="133"/>
          <ac:picMkLst>
            <pc:docMk/>
            <pc:sldMk cId="0" sldId="283"/>
            <ac:picMk id="16" creationId="{3B9C7294-FE22-438C-8DA6-6CFA81853E5D}"/>
          </ac:picMkLst>
        </pc:picChg>
        <pc:picChg chg="del">
          <ac:chgData name="Sian Harris" userId="c0df2758-d740-4b7f-88ff-8072a1e73049" providerId="ADAL" clId="{8193D3BE-C2BF-4825-A8DA-D72D81BABD74}" dt="2021-12-14T18:34:34.169" v="132" actId="478"/>
          <ac:picMkLst>
            <pc:docMk/>
            <pc:sldMk cId="0" sldId="283"/>
            <ac:picMk id="562" creationId="{00000000-0000-0000-0000-000000000000}"/>
          </ac:picMkLst>
        </pc:picChg>
        <pc:picChg chg="del">
          <ac:chgData name="Sian Harris" userId="c0df2758-d740-4b7f-88ff-8072a1e73049" providerId="ADAL" clId="{8193D3BE-C2BF-4825-A8DA-D72D81BABD74}" dt="2021-12-14T18:34:34.169" v="132" actId="478"/>
          <ac:picMkLst>
            <pc:docMk/>
            <pc:sldMk cId="0" sldId="283"/>
            <ac:picMk id="563" creationId="{00000000-0000-0000-0000-000000000000}"/>
          </ac:picMkLst>
        </pc:picChg>
        <pc:picChg chg="del">
          <ac:chgData name="Sian Harris" userId="c0df2758-d740-4b7f-88ff-8072a1e73049" providerId="ADAL" clId="{8193D3BE-C2BF-4825-A8DA-D72D81BABD74}" dt="2021-12-14T18:34:34.169" v="132" actId="478"/>
          <ac:picMkLst>
            <pc:docMk/>
            <pc:sldMk cId="0" sldId="283"/>
            <ac:picMk id="564" creationId="{00000000-0000-0000-0000-000000000000}"/>
          </ac:picMkLst>
        </pc:picChg>
        <pc:picChg chg="del">
          <ac:chgData name="Sian Harris" userId="c0df2758-d740-4b7f-88ff-8072a1e73049" providerId="ADAL" clId="{8193D3BE-C2BF-4825-A8DA-D72D81BABD74}" dt="2021-12-14T18:34:34.169" v="132" actId="478"/>
          <ac:picMkLst>
            <pc:docMk/>
            <pc:sldMk cId="0" sldId="283"/>
            <ac:picMk id="565" creationId="{00000000-0000-0000-0000-000000000000}"/>
          </ac:picMkLst>
        </pc:picChg>
        <pc:picChg chg="del">
          <ac:chgData name="Sian Harris" userId="c0df2758-d740-4b7f-88ff-8072a1e73049" providerId="ADAL" clId="{8193D3BE-C2BF-4825-A8DA-D72D81BABD74}" dt="2021-12-14T18:34:34.169" v="132" actId="478"/>
          <ac:picMkLst>
            <pc:docMk/>
            <pc:sldMk cId="0" sldId="283"/>
            <ac:picMk id="566" creationId="{00000000-0000-0000-0000-000000000000}"/>
          </ac:picMkLst>
        </pc:picChg>
        <pc:picChg chg="del">
          <ac:chgData name="Sian Harris" userId="c0df2758-d740-4b7f-88ff-8072a1e73049" providerId="ADAL" clId="{8193D3BE-C2BF-4825-A8DA-D72D81BABD74}" dt="2021-12-14T18:34:34.169" v="132" actId="478"/>
          <ac:picMkLst>
            <pc:docMk/>
            <pc:sldMk cId="0" sldId="283"/>
            <ac:picMk id="567" creationId="{00000000-0000-0000-0000-000000000000}"/>
          </ac:picMkLst>
        </pc:picChg>
        <pc:picChg chg="del">
          <ac:chgData name="Sian Harris" userId="c0df2758-d740-4b7f-88ff-8072a1e73049" providerId="ADAL" clId="{8193D3BE-C2BF-4825-A8DA-D72D81BABD74}" dt="2021-12-14T18:34:34.169" v="132" actId="478"/>
          <ac:picMkLst>
            <pc:docMk/>
            <pc:sldMk cId="0" sldId="283"/>
            <ac:picMk id="568" creationId="{00000000-0000-0000-0000-000000000000}"/>
          </ac:picMkLst>
        </pc:picChg>
        <pc:cxnChg chg="add mod">
          <ac:chgData name="Sian Harris" userId="c0df2758-d740-4b7f-88ff-8072a1e73049" providerId="ADAL" clId="{8193D3BE-C2BF-4825-A8DA-D72D81BABD74}" dt="2021-12-14T18:34:35.074" v="133"/>
          <ac:cxnSpMkLst>
            <pc:docMk/>
            <pc:sldMk cId="0" sldId="283"/>
            <ac:cxnSpMk id="15" creationId="{6E24BD74-309C-4014-83A4-45229BE9CBA1}"/>
          </ac:cxnSpMkLst>
        </pc:cxnChg>
        <pc:cxnChg chg="del">
          <ac:chgData name="Sian Harris" userId="c0df2758-d740-4b7f-88ff-8072a1e73049" providerId="ADAL" clId="{8193D3BE-C2BF-4825-A8DA-D72D81BABD74}" dt="2021-12-14T18:34:34.169" v="132" actId="478"/>
          <ac:cxnSpMkLst>
            <pc:docMk/>
            <pc:sldMk cId="0" sldId="283"/>
            <ac:cxnSpMk id="561" creationId="{00000000-0000-0000-0000-000000000000}"/>
          </ac:cxnSpMkLst>
        </pc:cxnChg>
      </pc:sldChg>
      <pc:sldChg chg="addSp delSp modSp add del mod">
        <pc:chgData name="Sian Harris" userId="c0df2758-d740-4b7f-88ff-8072a1e73049" providerId="ADAL" clId="{8193D3BE-C2BF-4825-A8DA-D72D81BABD74}" dt="2021-12-14T18:34:45.228" v="137"/>
        <pc:sldMkLst>
          <pc:docMk/>
          <pc:sldMk cId="0" sldId="284"/>
        </pc:sldMkLst>
        <pc:spChg chg="add mod">
          <ac:chgData name="Sian Harris" userId="c0df2758-d740-4b7f-88ff-8072a1e73049" providerId="ADAL" clId="{8193D3BE-C2BF-4825-A8DA-D72D81BABD74}" dt="2021-12-14T18:34:45.228" v="137"/>
          <ac:spMkLst>
            <pc:docMk/>
            <pc:sldMk cId="0" sldId="284"/>
            <ac:spMk id="34" creationId="{17830D53-51E8-4987-84F3-4AE1574E7F58}"/>
          </ac:spMkLst>
        </pc:spChg>
        <pc:picChg chg="add mod">
          <ac:chgData name="Sian Harris" userId="c0df2758-d740-4b7f-88ff-8072a1e73049" providerId="ADAL" clId="{8193D3BE-C2BF-4825-A8DA-D72D81BABD74}" dt="2021-12-14T18:34:45.228" v="137"/>
          <ac:picMkLst>
            <pc:docMk/>
            <pc:sldMk cId="0" sldId="284"/>
            <ac:picMk id="35" creationId="{314E5661-2641-4281-871C-8FDF6DA241EF}"/>
          </ac:picMkLst>
        </pc:picChg>
        <pc:picChg chg="add mod">
          <ac:chgData name="Sian Harris" userId="c0df2758-d740-4b7f-88ff-8072a1e73049" providerId="ADAL" clId="{8193D3BE-C2BF-4825-A8DA-D72D81BABD74}" dt="2021-12-14T18:34:45.228" v="137"/>
          <ac:picMkLst>
            <pc:docMk/>
            <pc:sldMk cId="0" sldId="284"/>
            <ac:picMk id="36" creationId="{DF2E63F3-AA92-425F-8421-5EEE41D6710E}"/>
          </ac:picMkLst>
        </pc:picChg>
        <pc:picChg chg="add mod">
          <ac:chgData name="Sian Harris" userId="c0df2758-d740-4b7f-88ff-8072a1e73049" providerId="ADAL" clId="{8193D3BE-C2BF-4825-A8DA-D72D81BABD74}" dt="2021-12-14T18:34:45.228" v="137"/>
          <ac:picMkLst>
            <pc:docMk/>
            <pc:sldMk cId="0" sldId="284"/>
            <ac:picMk id="38" creationId="{4441B954-A425-493F-B41D-93EAAF450611}"/>
          </ac:picMkLst>
        </pc:picChg>
        <pc:picChg chg="del mod">
          <ac:chgData name="Sian Harris" userId="c0df2758-d740-4b7f-88ff-8072a1e73049" providerId="ADAL" clId="{8193D3BE-C2BF-4825-A8DA-D72D81BABD74}" dt="2021-12-14T18:34:44.194" v="136" actId="478"/>
          <ac:picMkLst>
            <pc:docMk/>
            <pc:sldMk cId="0" sldId="284"/>
            <ac:picMk id="577" creationId="{00000000-0000-0000-0000-000000000000}"/>
          </ac:picMkLst>
        </pc:picChg>
        <pc:picChg chg="del mod">
          <ac:chgData name="Sian Harris" userId="c0df2758-d740-4b7f-88ff-8072a1e73049" providerId="ADAL" clId="{8193D3BE-C2BF-4825-A8DA-D72D81BABD74}" dt="2021-12-14T18:34:44.194" v="136" actId="478"/>
          <ac:picMkLst>
            <pc:docMk/>
            <pc:sldMk cId="0" sldId="284"/>
            <ac:picMk id="578" creationId="{00000000-0000-0000-0000-000000000000}"/>
          </ac:picMkLst>
        </pc:picChg>
        <pc:picChg chg="del mod">
          <ac:chgData name="Sian Harris" userId="c0df2758-d740-4b7f-88ff-8072a1e73049" providerId="ADAL" clId="{8193D3BE-C2BF-4825-A8DA-D72D81BABD74}" dt="2021-12-14T18:34:44.194" v="136" actId="478"/>
          <ac:picMkLst>
            <pc:docMk/>
            <pc:sldMk cId="0" sldId="284"/>
            <ac:picMk id="579" creationId="{00000000-0000-0000-0000-000000000000}"/>
          </ac:picMkLst>
        </pc:picChg>
        <pc:picChg chg="del mod">
          <ac:chgData name="Sian Harris" userId="c0df2758-d740-4b7f-88ff-8072a1e73049" providerId="ADAL" clId="{8193D3BE-C2BF-4825-A8DA-D72D81BABD74}" dt="2021-12-14T18:34:44.194" v="136" actId="478"/>
          <ac:picMkLst>
            <pc:docMk/>
            <pc:sldMk cId="0" sldId="284"/>
            <ac:picMk id="580" creationId="{00000000-0000-0000-0000-000000000000}"/>
          </ac:picMkLst>
        </pc:picChg>
        <pc:picChg chg="del mod">
          <ac:chgData name="Sian Harris" userId="c0df2758-d740-4b7f-88ff-8072a1e73049" providerId="ADAL" clId="{8193D3BE-C2BF-4825-A8DA-D72D81BABD74}" dt="2021-12-14T18:34:44.194" v="136" actId="478"/>
          <ac:picMkLst>
            <pc:docMk/>
            <pc:sldMk cId="0" sldId="284"/>
            <ac:picMk id="581" creationId="{00000000-0000-0000-0000-000000000000}"/>
          </ac:picMkLst>
        </pc:picChg>
        <pc:picChg chg="del">
          <ac:chgData name="Sian Harris" userId="c0df2758-d740-4b7f-88ff-8072a1e73049" providerId="ADAL" clId="{8193D3BE-C2BF-4825-A8DA-D72D81BABD74}" dt="2021-12-14T18:34:44.194" v="136" actId="478"/>
          <ac:picMkLst>
            <pc:docMk/>
            <pc:sldMk cId="0" sldId="284"/>
            <ac:picMk id="582" creationId="{00000000-0000-0000-0000-000000000000}"/>
          </ac:picMkLst>
        </pc:picChg>
        <pc:picChg chg="del">
          <ac:chgData name="Sian Harris" userId="c0df2758-d740-4b7f-88ff-8072a1e73049" providerId="ADAL" clId="{8193D3BE-C2BF-4825-A8DA-D72D81BABD74}" dt="2021-12-14T18:34:44.194" v="136" actId="478"/>
          <ac:picMkLst>
            <pc:docMk/>
            <pc:sldMk cId="0" sldId="284"/>
            <ac:picMk id="583" creationId="{00000000-0000-0000-0000-000000000000}"/>
          </ac:picMkLst>
        </pc:picChg>
        <pc:cxnChg chg="add mod">
          <ac:chgData name="Sian Harris" userId="c0df2758-d740-4b7f-88ff-8072a1e73049" providerId="ADAL" clId="{8193D3BE-C2BF-4825-A8DA-D72D81BABD74}" dt="2021-12-14T18:34:45.228" v="137"/>
          <ac:cxnSpMkLst>
            <pc:docMk/>
            <pc:sldMk cId="0" sldId="284"/>
            <ac:cxnSpMk id="37" creationId="{DBC64C8F-2A83-4D59-98BE-72E58FABF2E9}"/>
          </ac:cxnSpMkLst>
        </pc:cxnChg>
        <pc:cxnChg chg="del mod">
          <ac:chgData name="Sian Harris" userId="c0df2758-d740-4b7f-88ff-8072a1e73049" providerId="ADAL" clId="{8193D3BE-C2BF-4825-A8DA-D72D81BABD74}" dt="2021-12-14T18:34:44.194" v="136" actId="478"/>
          <ac:cxnSpMkLst>
            <pc:docMk/>
            <pc:sldMk cId="0" sldId="284"/>
            <ac:cxnSpMk id="576" creationId="{00000000-0000-0000-0000-000000000000}"/>
          </ac:cxnSpMkLst>
        </pc:cxnChg>
      </pc:sldChg>
      <pc:sldChg chg="addSp delSp modSp add del mod">
        <pc:chgData name="Sian Harris" userId="c0df2758-d740-4b7f-88ff-8072a1e73049" providerId="ADAL" clId="{8193D3BE-C2BF-4825-A8DA-D72D81BABD74}" dt="2021-12-14T18:34:54.428" v="139"/>
        <pc:sldMkLst>
          <pc:docMk/>
          <pc:sldMk cId="0" sldId="285"/>
        </pc:sldMkLst>
        <pc:spChg chg="add mod">
          <ac:chgData name="Sian Harris" userId="c0df2758-d740-4b7f-88ff-8072a1e73049" providerId="ADAL" clId="{8193D3BE-C2BF-4825-A8DA-D72D81BABD74}" dt="2021-12-14T18:34:54.428" v="139"/>
          <ac:spMkLst>
            <pc:docMk/>
            <pc:sldMk cId="0" sldId="285"/>
            <ac:spMk id="12" creationId="{85BE053F-AD43-47F5-9BBE-714EEC1825C3}"/>
          </ac:spMkLst>
        </pc:spChg>
        <pc:picChg chg="add mod">
          <ac:chgData name="Sian Harris" userId="c0df2758-d740-4b7f-88ff-8072a1e73049" providerId="ADAL" clId="{8193D3BE-C2BF-4825-A8DA-D72D81BABD74}" dt="2021-12-14T18:34:54.428" v="139"/>
          <ac:picMkLst>
            <pc:docMk/>
            <pc:sldMk cId="0" sldId="285"/>
            <ac:picMk id="13" creationId="{D954536B-E210-4714-A1DB-467995EE3211}"/>
          </ac:picMkLst>
        </pc:picChg>
        <pc:picChg chg="add mod">
          <ac:chgData name="Sian Harris" userId="c0df2758-d740-4b7f-88ff-8072a1e73049" providerId="ADAL" clId="{8193D3BE-C2BF-4825-A8DA-D72D81BABD74}" dt="2021-12-14T18:34:54.428" v="139"/>
          <ac:picMkLst>
            <pc:docMk/>
            <pc:sldMk cId="0" sldId="285"/>
            <ac:picMk id="14" creationId="{290F8ADA-10E1-4976-B226-3DDC4AD70C1B}"/>
          </ac:picMkLst>
        </pc:picChg>
        <pc:picChg chg="add mod">
          <ac:chgData name="Sian Harris" userId="c0df2758-d740-4b7f-88ff-8072a1e73049" providerId="ADAL" clId="{8193D3BE-C2BF-4825-A8DA-D72D81BABD74}" dt="2021-12-14T18:34:54.428" v="139"/>
          <ac:picMkLst>
            <pc:docMk/>
            <pc:sldMk cId="0" sldId="285"/>
            <ac:picMk id="16" creationId="{80E66971-4536-409F-88E4-E584BD442E87}"/>
          </ac:picMkLst>
        </pc:picChg>
        <pc:picChg chg="del">
          <ac:chgData name="Sian Harris" userId="c0df2758-d740-4b7f-88ff-8072a1e73049" providerId="ADAL" clId="{8193D3BE-C2BF-4825-A8DA-D72D81BABD74}" dt="2021-12-14T18:34:53.443" v="138" actId="478"/>
          <ac:picMkLst>
            <pc:docMk/>
            <pc:sldMk cId="0" sldId="285"/>
            <ac:picMk id="614" creationId="{00000000-0000-0000-0000-000000000000}"/>
          </ac:picMkLst>
        </pc:picChg>
        <pc:picChg chg="del">
          <ac:chgData name="Sian Harris" userId="c0df2758-d740-4b7f-88ff-8072a1e73049" providerId="ADAL" clId="{8193D3BE-C2BF-4825-A8DA-D72D81BABD74}" dt="2021-12-14T18:34:53.443" v="138" actId="478"/>
          <ac:picMkLst>
            <pc:docMk/>
            <pc:sldMk cId="0" sldId="285"/>
            <ac:picMk id="615" creationId="{00000000-0000-0000-0000-000000000000}"/>
          </ac:picMkLst>
        </pc:picChg>
        <pc:picChg chg="del">
          <ac:chgData name="Sian Harris" userId="c0df2758-d740-4b7f-88ff-8072a1e73049" providerId="ADAL" clId="{8193D3BE-C2BF-4825-A8DA-D72D81BABD74}" dt="2021-12-14T18:34:53.443" v="138" actId="478"/>
          <ac:picMkLst>
            <pc:docMk/>
            <pc:sldMk cId="0" sldId="285"/>
            <ac:picMk id="616" creationId="{00000000-0000-0000-0000-000000000000}"/>
          </ac:picMkLst>
        </pc:picChg>
        <pc:picChg chg="del">
          <ac:chgData name="Sian Harris" userId="c0df2758-d740-4b7f-88ff-8072a1e73049" providerId="ADAL" clId="{8193D3BE-C2BF-4825-A8DA-D72D81BABD74}" dt="2021-12-14T18:34:53.443" v="138" actId="478"/>
          <ac:picMkLst>
            <pc:docMk/>
            <pc:sldMk cId="0" sldId="285"/>
            <ac:picMk id="617" creationId="{00000000-0000-0000-0000-000000000000}"/>
          </ac:picMkLst>
        </pc:picChg>
        <pc:picChg chg="del">
          <ac:chgData name="Sian Harris" userId="c0df2758-d740-4b7f-88ff-8072a1e73049" providerId="ADAL" clId="{8193D3BE-C2BF-4825-A8DA-D72D81BABD74}" dt="2021-12-14T18:34:53.443" v="138" actId="478"/>
          <ac:picMkLst>
            <pc:docMk/>
            <pc:sldMk cId="0" sldId="285"/>
            <ac:picMk id="618" creationId="{00000000-0000-0000-0000-000000000000}"/>
          </ac:picMkLst>
        </pc:picChg>
        <pc:picChg chg="del">
          <ac:chgData name="Sian Harris" userId="c0df2758-d740-4b7f-88ff-8072a1e73049" providerId="ADAL" clId="{8193D3BE-C2BF-4825-A8DA-D72D81BABD74}" dt="2021-12-14T18:34:53.443" v="138" actId="478"/>
          <ac:picMkLst>
            <pc:docMk/>
            <pc:sldMk cId="0" sldId="285"/>
            <ac:picMk id="619" creationId="{00000000-0000-0000-0000-000000000000}"/>
          </ac:picMkLst>
        </pc:picChg>
        <pc:picChg chg="del">
          <ac:chgData name="Sian Harris" userId="c0df2758-d740-4b7f-88ff-8072a1e73049" providerId="ADAL" clId="{8193D3BE-C2BF-4825-A8DA-D72D81BABD74}" dt="2021-12-14T18:34:53.443" v="138" actId="478"/>
          <ac:picMkLst>
            <pc:docMk/>
            <pc:sldMk cId="0" sldId="285"/>
            <ac:picMk id="620" creationId="{00000000-0000-0000-0000-000000000000}"/>
          </ac:picMkLst>
        </pc:picChg>
        <pc:cxnChg chg="add mod">
          <ac:chgData name="Sian Harris" userId="c0df2758-d740-4b7f-88ff-8072a1e73049" providerId="ADAL" clId="{8193D3BE-C2BF-4825-A8DA-D72D81BABD74}" dt="2021-12-14T18:34:54.428" v="139"/>
          <ac:cxnSpMkLst>
            <pc:docMk/>
            <pc:sldMk cId="0" sldId="285"/>
            <ac:cxnSpMk id="15" creationId="{C72E8FF8-ABAA-4EAC-8E21-AF0B76CED7EF}"/>
          </ac:cxnSpMkLst>
        </pc:cxnChg>
        <pc:cxnChg chg="del">
          <ac:chgData name="Sian Harris" userId="c0df2758-d740-4b7f-88ff-8072a1e73049" providerId="ADAL" clId="{8193D3BE-C2BF-4825-A8DA-D72D81BABD74}" dt="2021-12-14T18:34:53.443" v="138" actId="478"/>
          <ac:cxnSpMkLst>
            <pc:docMk/>
            <pc:sldMk cId="0" sldId="285"/>
            <ac:cxnSpMk id="613" creationId="{00000000-0000-0000-0000-000000000000}"/>
          </ac:cxnSpMkLst>
        </pc:cxnChg>
      </pc:sldChg>
      <pc:sldChg chg="addSp delSp modSp add del mod">
        <pc:chgData name="Sian Harris" userId="c0df2758-d740-4b7f-88ff-8072a1e73049" providerId="ADAL" clId="{8193D3BE-C2BF-4825-A8DA-D72D81BABD74}" dt="2021-12-14T18:35:03.058" v="141"/>
        <pc:sldMkLst>
          <pc:docMk/>
          <pc:sldMk cId="0" sldId="286"/>
        </pc:sldMkLst>
        <pc:spChg chg="add mod">
          <ac:chgData name="Sian Harris" userId="c0df2758-d740-4b7f-88ff-8072a1e73049" providerId="ADAL" clId="{8193D3BE-C2BF-4825-A8DA-D72D81BABD74}" dt="2021-12-14T18:35:03.058" v="141"/>
          <ac:spMkLst>
            <pc:docMk/>
            <pc:sldMk cId="0" sldId="286"/>
            <ac:spMk id="12" creationId="{3175236A-98A7-4D09-98CC-7D653C02CEC6}"/>
          </ac:spMkLst>
        </pc:spChg>
        <pc:picChg chg="add mod">
          <ac:chgData name="Sian Harris" userId="c0df2758-d740-4b7f-88ff-8072a1e73049" providerId="ADAL" clId="{8193D3BE-C2BF-4825-A8DA-D72D81BABD74}" dt="2021-12-14T18:35:03.058" v="141"/>
          <ac:picMkLst>
            <pc:docMk/>
            <pc:sldMk cId="0" sldId="286"/>
            <ac:picMk id="13" creationId="{5CF1D535-4DF8-4B35-9323-A6725C76DADF}"/>
          </ac:picMkLst>
        </pc:picChg>
        <pc:picChg chg="add mod">
          <ac:chgData name="Sian Harris" userId="c0df2758-d740-4b7f-88ff-8072a1e73049" providerId="ADAL" clId="{8193D3BE-C2BF-4825-A8DA-D72D81BABD74}" dt="2021-12-14T18:35:03.058" v="141"/>
          <ac:picMkLst>
            <pc:docMk/>
            <pc:sldMk cId="0" sldId="286"/>
            <ac:picMk id="14" creationId="{21A9165C-8F1F-445D-98ED-E9B9B8BAAAE1}"/>
          </ac:picMkLst>
        </pc:picChg>
        <pc:picChg chg="add mod">
          <ac:chgData name="Sian Harris" userId="c0df2758-d740-4b7f-88ff-8072a1e73049" providerId="ADAL" clId="{8193D3BE-C2BF-4825-A8DA-D72D81BABD74}" dt="2021-12-14T18:35:03.058" v="141"/>
          <ac:picMkLst>
            <pc:docMk/>
            <pc:sldMk cId="0" sldId="286"/>
            <ac:picMk id="16" creationId="{833F6634-DD49-4AD2-9B5A-3CE40CA12DEA}"/>
          </ac:picMkLst>
        </pc:picChg>
        <pc:picChg chg="del">
          <ac:chgData name="Sian Harris" userId="c0df2758-d740-4b7f-88ff-8072a1e73049" providerId="ADAL" clId="{8193D3BE-C2BF-4825-A8DA-D72D81BABD74}" dt="2021-12-14T18:35:02.166" v="140" actId="478"/>
          <ac:picMkLst>
            <pc:docMk/>
            <pc:sldMk cId="0" sldId="286"/>
            <ac:picMk id="629" creationId="{00000000-0000-0000-0000-000000000000}"/>
          </ac:picMkLst>
        </pc:picChg>
        <pc:picChg chg="del">
          <ac:chgData name="Sian Harris" userId="c0df2758-d740-4b7f-88ff-8072a1e73049" providerId="ADAL" clId="{8193D3BE-C2BF-4825-A8DA-D72D81BABD74}" dt="2021-12-14T18:35:02.166" v="140" actId="478"/>
          <ac:picMkLst>
            <pc:docMk/>
            <pc:sldMk cId="0" sldId="286"/>
            <ac:picMk id="630" creationId="{00000000-0000-0000-0000-000000000000}"/>
          </ac:picMkLst>
        </pc:picChg>
        <pc:picChg chg="del">
          <ac:chgData name="Sian Harris" userId="c0df2758-d740-4b7f-88ff-8072a1e73049" providerId="ADAL" clId="{8193D3BE-C2BF-4825-A8DA-D72D81BABD74}" dt="2021-12-14T18:35:02.166" v="140" actId="478"/>
          <ac:picMkLst>
            <pc:docMk/>
            <pc:sldMk cId="0" sldId="286"/>
            <ac:picMk id="631" creationId="{00000000-0000-0000-0000-000000000000}"/>
          </ac:picMkLst>
        </pc:picChg>
        <pc:picChg chg="del">
          <ac:chgData name="Sian Harris" userId="c0df2758-d740-4b7f-88ff-8072a1e73049" providerId="ADAL" clId="{8193D3BE-C2BF-4825-A8DA-D72D81BABD74}" dt="2021-12-14T18:35:02.166" v="140" actId="478"/>
          <ac:picMkLst>
            <pc:docMk/>
            <pc:sldMk cId="0" sldId="286"/>
            <ac:picMk id="632" creationId="{00000000-0000-0000-0000-000000000000}"/>
          </ac:picMkLst>
        </pc:picChg>
        <pc:picChg chg="del">
          <ac:chgData name="Sian Harris" userId="c0df2758-d740-4b7f-88ff-8072a1e73049" providerId="ADAL" clId="{8193D3BE-C2BF-4825-A8DA-D72D81BABD74}" dt="2021-12-14T18:35:02.166" v="140" actId="478"/>
          <ac:picMkLst>
            <pc:docMk/>
            <pc:sldMk cId="0" sldId="286"/>
            <ac:picMk id="633" creationId="{00000000-0000-0000-0000-000000000000}"/>
          </ac:picMkLst>
        </pc:picChg>
        <pc:picChg chg="del">
          <ac:chgData name="Sian Harris" userId="c0df2758-d740-4b7f-88ff-8072a1e73049" providerId="ADAL" clId="{8193D3BE-C2BF-4825-A8DA-D72D81BABD74}" dt="2021-12-14T18:35:02.166" v="140" actId="478"/>
          <ac:picMkLst>
            <pc:docMk/>
            <pc:sldMk cId="0" sldId="286"/>
            <ac:picMk id="634" creationId="{00000000-0000-0000-0000-000000000000}"/>
          </ac:picMkLst>
        </pc:picChg>
        <pc:picChg chg="del">
          <ac:chgData name="Sian Harris" userId="c0df2758-d740-4b7f-88ff-8072a1e73049" providerId="ADAL" clId="{8193D3BE-C2BF-4825-A8DA-D72D81BABD74}" dt="2021-12-14T18:35:02.166" v="140" actId="478"/>
          <ac:picMkLst>
            <pc:docMk/>
            <pc:sldMk cId="0" sldId="286"/>
            <ac:picMk id="635" creationId="{00000000-0000-0000-0000-000000000000}"/>
          </ac:picMkLst>
        </pc:picChg>
        <pc:cxnChg chg="add mod">
          <ac:chgData name="Sian Harris" userId="c0df2758-d740-4b7f-88ff-8072a1e73049" providerId="ADAL" clId="{8193D3BE-C2BF-4825-A8DA-D72D81BABD74}" dt="2021-12-14T18:35:03.058" v="141"/>
          <ac:cxnSpMkLst>
            <pc:docMk/>
            <pc:sldMk cId="0" sldId="286"/>
            <ac:cxnSpMk id="15" creationId="{B02EE918-747B-4985-87DD-417F3424F537}"/>
          </ac:cxnSpMkLst>
        </pc:cxnChg>
        <pc:cxnChg chg="del">
          <ac:chgData name="Sian Harris" userId="c0df2758-d740-4b7f-88ff-8072a1e73049" providerId="ADAL" clId="{8193D3BE-C2BF-4825-A8DA-D72D81BABD74}" dt="2021-12-14T18:35:02.166" v="140" actId="478"/>
          <ac:cxnSpMkLst>
            <pc:docMk/>
            <pc:sldMk cId="0" sldId="286"/>
            <ac:cxnSpMk id="628" creationId="{00000000-0000-0000-0000-000000000000}"/>
          </ac:cxnSpMkLst>
        </pc:cxnChg>
      </pc:sldChg>
      <pc:sldChg chg="addSp delSp modSp add del mod">
        <pc:chgData name="Sian Harris" userId="c0df2758-d740-4b7f-88ff-8072a1e73049" providerId="ADAL" clId="{8193D3BE-C2BF-4825-A8DA-D72D81BABD74}" dt="2021-12-14T18:35:13.291" v="143"/>
        <pc:sldMkLst>
          <pc:docMk/>
          <pc:sldMk cId="0" sldId="287"/>
        </pc:sldMkLst>
        <pc:spChg chg="add mod">
          <ac:chgData name="Sian Harris" userId="c0df2758-d740-4b7f-88ff-8072a1e73049" providerId="ADAL" clId="{8193D3BE-C2BF-4825-A8DA-D72D81BABD74}" dt="2021-12-14T18:35:13.291" v="143"/>
          <ac:spMkLst>
            <pc:docMk/>
            <pc:sldMk cId="0" sldId="287"/>
            <ac:spMk id="20" creationId="{13363C0B-E49D-4493-A3CA-40CBFE834D79}"/>
          </ac:spMkLst>
        </pc:spChg>
        <pc:picChg chg="add mod">
          <ac:chgData name="Sian Harris" userId="c0df2758-d740-4b7f-88ff-8072a1e73049" providerId="ADAL" clId="{8193D3BE-C2BF-4825-A8DA-D72D81BABD74}" dt="2021-12-14T18:35:13.291" v="143"/>
          <ac:picMkLst>
            <pc:docMk/>
            <pc:sldMk cId="0" sldId="287"/>
            <ac:picMk id="21" creationId="{FC32EB44-56FB-469A-B957-8C9F765AD84F}"/>
          </ac:picMkLst>
        </pc:picChg>
        <pc:picChg chg="add mod">
          <ac:chgData name="Sian Harris" userId="c0df2758-d740-4b7f-88ff-8072a1e73049" providerId="ADAL" clId="{8193D3BE-C2BF-4825-A8DA-D72D81BABD74}" dt="2021-12-14T18:35:13.291" v="143"/>
          <ac:picMkLst>
            <pc:docMk/>
            <pc:sldMk cId="0" sldId="287"/>
            <ac:picMk id="22" creationId="{CE623566-2D78-444D-B5F4-B866AE8D48C8}"/>
          </ac:picMkLst>
        </pc:picChg>
        <pc:picChg chg="add mod">
          <ac:chgData name="Sian Harris" userId="c0df2758-d740-4b7f-88ff-8072a1e73049" providerId="ADAL" clId="{8193D3BE-C2BF-4825-A8DA-D72D81BABD74}" dt="2021-12-14T18:35:13.291" v="143"/>
          <ac:picMkLst>
            <pc:docMk/>
            <pc:sldMk cId="0" sldId="287"/>
            <ac:picMk id="24" creationId="{5F8CF65B-4222-44F8-9123-193111396821}"/>
          </ac:picMkLst>
        </pc:picChg>
        <pc:picChg chg="del">
          <ac:chgData name="Sian Harris" userId="c0df2758-d740-4b7f-88ff-8072a1e73049" providerId="ADAL" clId="{8193D3BE-C2BF-4825-A8DA-D72D81BABD74}" dt="2021-12-14T18:35:12.035" v="142" actId="478"/>
          <ac:picMkLst>
            <pc:docMk/>
            <pc:sldMk cId="0" sldId="287"/>
            <ac:picMk id="644" creationId="{00000000-0000-0000-0000-000000000000}"/>
          </ac:picMkLst>
        </pc:picChg>
        <pc:picChg chg="del">
          <ac:chgData name="Sian Harris" userId="c0df2758-d740-4b7f-88ff-8072a1e73049" providerId="ADAL" clId="{8193D3BE-C2BF-4825-A8DA-D72D81BABD74}" dt="2021-12-14T18:35:12.035" v="142" actId="478"/>
          <ac:picMkLst>
            <pc:docMk/>
            <pc:sldMk cId="0" sldId="287"/>
            <ac:picMk id="645" creationId="{00000000-0000-0000-0000-000000000000}"/>
          </ac:picMkLst>
        </pc:picChg>
        <pc:picChg chg="del">
          <ac:chgData name="Sian Harris" userId="c0df2758-d740-4b7f-88ff-8072a1e73049" providerId="ADAL" clId="{8193D3BE-C2BF-4825-A8DA-D72D81BABD74}" dt="2021-12-14T18:35:12.035" v="142" actId="478"/>
          <ac:picMkLst>
            <pc:docMk/>
            <pc:sldMk cId="0" sldId="287"/>
            <ac:picMk id="646" creationId="{00000000-0000-0000-0000-000000000000}"/>
          </ac:picMkLst>
        </pc:picChg>
        <pc:picChg chg="del">
          <ac:chgData name="Sian Harris" userId="c0df2758-d740-4b7f-88ff-8072a1e73049" providerId="ADAL" clId="{8193D3BE-C2BF-4825-A8DA-D72D81BABD74}" dt="2021-12-14T18:35:12.035" v="142" actId="478"/>
          <ac:picMkLst>
            <pc:docMk/>
            <pc:sldMk cId="0" sldId="287"/>
            <ac:picMk id="647" creationId="{00000000-0000-0000-0000-000000000000}"/>
          </ac:picMkLst>
        </pc:picChg>
        <pc:picChg chg="del">
          <ac:chgData name="Sian Harris" userId="c0df2758-d740-4b7f-88ff-8072a1e73049" providerId="ADAL" clId="{8193D3BE-C2BF-4825-A8DA-D72D81BABD74}" dt="2021-12-14T18:35:12.035" v="142" actId="478"/>
          <ac:picMkLst>
            <pc:docMk/>
            <pc:sldMk cId="0" sldId="287"/>
            <ac:picMk id="648" creationId="{00000000-0000-0000-0000-000000000000}"/>
          </ac:picMkLst>
        </pc:picChg>
        <pc:picChg chg="del">
          <ac:chgData name="Sian Harris" userId="c0df2758-d740-4b7f-88ff-8072a1e73049" providerId="ADAL" clId="{8193D3BE-C2BF-4825-A8DA-D72D81BABD74}" dt="2021-12-14T18:35:12.035" v="142" actId="478"/>
          <ac:picMkLst>
            <pc:docMk/>
            <pc:sldMk cId="0" sldId="287"/>
            <ac:picMk id="649" creationId="{00000000-0000-0000-0000-000000000000}"/>
          </ac:picMkLst>
        </pc:picChg>
        <pc:picChg chg="del">
          <ac:chgData name="Sian Harris" userId="c0df2758-d740-4b7f-88ff-8072a1e73049" providerId="ADAL" clId="{8193D3BE-C2BF-4825-A8DA-D72D81BABD74}" dt="2021-12-14T18:35:12.035" v="142" actId="478"/>
          <ac:picMkLst>
            <pc:docMk/>
            <pc:sldMk cId="0" sldId="287"/>
            <ac:picMk id="650" creationId="{00000000-0000-0000-0000-000000000000}"/>
          </ac:picMkLst>
        </pc:picChg>
        <pc:cxnChg chg="add mod">
          <ac:chgData name="Sian Harris" userId="c0df2758-d740-4b7f-88ff-8072a1e73049" providerId="ADAL" clId="{8193D3BE-C2BF-4825-A8DA-D72D81BABD74}" dt="2021-12-14T18:35:13.291" v="143"/>
          <ac:cxnSpMkLst>
            <pc:docMk/>
            <pc:sldMk cId="0" sldId="287"/>
            <ac:cxnSpMk id="23" creationId="{37475A86-448E-468E-9F33-10B8F6DB9164}"/>
          </ac:cxnSpMkLst>
        </pc:cxnChg>
        <pc:cxnChg chg="del">
          <ac:chgData name="Sian Harris" userId="c0df2758-d740-4b7f-88ff-8072a1e73049" providerId="ADAL" clId="{8193D3BE-C2BF-4825-A8DA-D72D81BABD74}" dt="2021-12-14T18:35:12.035" v="142" actId="478"/>
          <ac:cxnSpMkLst>
            <pc:docMk/>
            <pc:sldMk cId="0" sldId="287"/>
            <ac:cxnSpMk id="643" creationId="{00000000-0000-0000-0000-000000000000}"/>
          </ac:cxnSpMkLst>
        </pc:cxnChg>
      </pc:sldChg>
      <pc:sldChg chg="addSp delSp modSp add del mod">
        <pc:chgData name="Sian Harris" userId="c0df2758-d740-4b7f-88ff-8072a1e73049" providerId="ADAL" clId="{8193D3BE-C2BF-4825-A8DA-D72D81BABD74}" dt="2021-12-14T18:35:23.326" v="145"/>
        <pc:sldMkLst>
          <pc:docMk/>
          <pc:sldMk cId="0" sldId="288"/>
        </pc:sldMkLst>
        <pc:spChg chg="add del mod">
          <ac:chgData name="Sian Harris" userId="c0df2758-d740-4b7f-88ff-8072a1e73049" providerId="ADAL" clId="{8193D3BE-C2BF-4825-A8DA-D72D81BABD74}" dt="2021-11-23T12:43:54.974" v="55" actId="22"/>
          <ac:spMkLst>
            <pc:docMk/>
            <pc:sldMk cId="0" sldId="288"/>
            <ac:spMk id="12" creationId="{F0E9A7D5-2469-4069-943E-1DF5CCD35149}"/>
          </ac:spMkLst>
        </pc:spChg>
        <pc:spChg chg="mod">
          <ac:chgData name="Sian Harris" userId="c0df2758-d740-4b7f-88ff-8072a1e73049" providerId="ADAL" clId="{8193D3BE-C2BF-4825-A8DA-D72D81BABD74}" dt="2021-11-23T12:43:33.983" v="49" actId="207"/>
          <ac:spMkLst>
            <pc:docMk/>
            <pc:sldMk cId="0" sldId="288"/>
            <ac:spMk id="14" creationId="{813A9359-82BD-4FA0-ABE7-13AFF27C552C}"/>
          </ac:spMkLst>
        </pc:spChg>
        <pc:spChg chg="mod">
          <ac:chgData name="Sian Harris" userId="c0df2758-d740-4b7f-88ff-8072a1e73049" providerId="ADAL" clId="{8193D3BE-C2BF-4825-A8DA-D72D81BABD74}" dt="2021-11-23T12:43:39.590" v="50" actId="207"/>
          <ac:spMkLst>
            <pc:docMk/>
            <pc:sldMk cId="0" sldId="288"/>
            <ac:spMk id="19" creationId="{2A33DEB4-4911-4287-877C-AF7AB3E1853B}"/>
          </ac:spMkLst>
        </pc:spChg>
        <pc:spChg chg="add mod">
          <ac:chgData name="Sian Harris" userId="c0df2758-d740-4b7f-88ff-8072a1e73049" providerId="ADAL" clId="{8193D3BE-C2BF-4825-A8DA-D72D81BABD74}" dt="2021-12-14T18:35:23.326" v="145"/>
          <ac:spMkLst>
            <pc:docMk/>
            <pc:sldMk cId="0" sldId="288"/>
            <ac:spMk id="34" creationId="{AC921126-52BE-4810-90ED-5E1C059C27AC}"/>
          </ac:spMkLst>
        </pc:spChg>
        <pc:picChg chg="add mod">
          <ac:chgData name="Sian Harris" userId="c0df2758-d740-4b7f-88ff-8072a1e73049" providerId="ADAL" clId="{8193D3BE-C2BF-4825-A8DA-D72D81BABD74}" dt="2021-11-23T12:44:02.400" v="56"/>
          <ac:picMkLst>
            <pc:docMk/>
            <pc:sldMk cId="0" sldId="288"/>
            <ac:picMk id="13" creationId="{B996DEB7-759B-45C6-9E86-78C7E40CD470}"/>
          </ac:picMkLst>
        </pc:picChg>
        <pc:picChg chg="del">
          <ac:chgData name="Sian Harris" userId="c0df2758-d740-4b7f-88ff-8072a1e73049" providerId="ADAL" clId="{8193D3BE-C2BF-4825-A8DA-D72D81BABD74}" dt="2021-11-23T12:43:41.232" v="51" actId="478"/>
          <ac:picMkLst>
            <pc:docMk/>
            <pc:sldMk cId="0" sldId="288"/>
            <ac:picMk id="15" creationId="{92794686-64C0-4780-B1A8-406EC883703D}"/>
          </ac:picMkLst>
        </pc:picChg>
        <pc:picChg chg="add mod">
          <ac:chgData name="Sian Harris" userId="c0df2758-d740-4b7f-88ff-8072a1e73049" providerId="ADAL" clId="{8193D3BE-C2BF-4825-A8DA-D72D81BABD74}" dt="2021-12-14T18:35:23.326" v="145"/>
          <ac:picMkLst>
            <pc:docMk/>
            <pc:sldMk cId="0" sldId="288"/>
            <ac:picMk id="35" creationId="{C917777C-73F2-4B54-AAB2-B1B1032D305F}"/>
          </ac:picMkLst>
        </pc:picChg>
        <pc:picChg chg="add mod">
          <ac:chgData name="Sian Harris" userId="c0df2758-d740-4b7f-88ff-8072a1e73049" providerId="ADAL" clId="{8193D3BE-C2BF-4825-A8DA-D72D81BABD74}" dt="2021-12-14T18:35:23.326" v="145"/>
          <ac:picMkLst>
            <pc:docMk/>
            <pc:sldMk cId="0" sldId="288"/>
            <ac:picMk id="36" creationId="{4E8748F0-8F8A-414D-A899-70EA998805EF}"/>
          </ac:picMkLst>
        </pc:picChg>
        <pc:picChg chg="add mod">
          <ac:chgData name="Sian Harris" userId="c0df2758-d740-4b7f-88ff-8072a1e73049" providerId="ADAL" clId="{8193D3BE-C2BF-4825-A8DA-D72D81BABD74}" dt="2021-12-14T18:35:23.326" v="145"/>
          <ac:picMkLst>
            <pc:docMk/>
            <pc:sldMk cId="0" sldId="288"/>
            <ac:picMk id="38" creationId="{1A096AF1-41C2-4780-B81E-4171AAB8323F}"/>
          </ac:picMkLst>
        </pc:picChg>
        <pc:picChg chg="del">
          <ac:chgData name="Sian Harris" userId="c0df2758-d740-4b7f-88ff-8072a1e73049" providerId="ADAL" clId="{8193D3BE-C2BF-4825-A8DA-D72D81BABD74}" dt="2021-12-14T18:35:21.554" v="144" actId="478"/>
          <ac:picMkLst>
            <pc:docMk/>
            <pc:sldMk cId="0" sldId="288"/>
            <ac:picMk id="667" creationId="{00000000-0000-0000-0000-000000000000}"/>
          </ac:picMkLst>
        </pc:picChg>
        <pc:picChg chg="del">
          <ac:chgData name="Sian Harris" userId="c0df2758-d740-4b7f-88ff-8072a1e73049" providerId="ADAL" clId="{8193D3BE-C2BF-4825-A8DA-D72D81BABD74}" dt="2021-12-14T18:35:21.554" v="144" actId="478"/>
          <ac:picMkLst>
            <pc:docMk/>
            <pc:sldMk cId="0" sldId="288"/>
            <ac:picMk id="668" creationId="{00000000-0000-0000-0000-000000000000}"/>
          </ac:picMkLst>
        </pc:picChg>
        <pc:picChg chg="del">
          <ac:chgData name="Sian Harris" userId="c0df2758-d740-4b7f-88ff-8072a1e73049" providerId="ADAL" clId="{8193D3BE-C2BF-4825-A8DA-D72D81BABD74}" dt="2021-12-14T18:35:21.554" v="144" actId="478"/>
          <ac:picMkLst>
            <pc:docMk/>
            <pc:sldMk cId="0" sldId="288"/>
            <ac:picMk id="669" creationId="{00000000-0000-0000-0000-000000000000}"/>
          </ac:picMkLst>
        </pc:picChg>
        <pc:picChg chg="del">
          <ac:chgData name="Sian Harris" userId="c0df2758-d740-4b7f-88ff-8072a1e73049" providerId="ADAL" clId="{8193D3BE-C2BF-4825-A8DA-D72D81BABD74}" dt="2021-12-14T18:35:21.554" v="144" actId="478"/>
          <ac:picMkLst>
            <pc:docMk/>
            <pc:sldMk cId="0" sldId="288"/>
            <ac:picMk id="670" creationId="{00000000-0000-0000-0000-000000000000}"/>
          </ac:picMkLst>
        </pc:picChg>
        <pc:picChg chg="del">
          <ac:chgData name="Sian Harris" userId="c0df2758-d740-4b7f-88ff-8072a1e73049" providerId="ADAL" clId="{8193D3BE-C2BF-4825-A8DA-D72D81BABD74}" dt="2021-12-14T18:35:21.554" v="144" actId="478"/>
          <ac:picMkLst>
            <pc:docMk/>
            <pc:sldMk cId="0" sldId="288"/>
            <ac:picMk id="671" creationId="{00000000-0000-0000-0000-000000000000}"/>
          </ac:picMkLst>
        </pc:picChg>
        <pc:picChg chg="del">
          <ac:chgData name="Sian Harris" userId="c0df2758-d740-4b7f-88ff-8072a1e73049" providerId="ADAL" clId="{8193D3BE-C2BF-4825-A8DA-D72D81BABD74}" dt="2021-12-14T18:35:21.554" v="144" actId="478"/>
          <ac:picMkLst>
            <pc:docMk/>
            <pc:sldMk cId="0" sldId="288"/>
            <ac:picMk id="672" creationId="{00000000-0000-0000-0000-000000000000}"/>
          </ac:picMkLst>
        </pc:picChg>
        <pc:picChg chg="del">
          <ac:chgData name="Sian Harris" userId="c0df2758-d740-4b7f-88ff-8072a1e73049" providerId="ADAL" clId="{8193D3BE-C2BF-4825-A8DA-D72D81BABD74}" dt="2021-12-14T18:35:21.554" v="144" actId="478"/>
          <ac:picMkLst>
            <pc:docMk/>
            <pc:sldMk cId="0" sldId="288"/>
            <ac:picMk id="673" creationId="{00000000-0000-0000-0000-000000000000}"/>
          </ac:picMkLst>
        </pc:picChg>
        <pc:cxnChg chg="add mod">
          <ac:chgData name="Sian Harris" userId="c0df2758-d740-4b7f-88ff-8072a1e73049" providerId="ADAL" clId="{8193D3BE-C2BF-4825-A8DA-D72D81BABD74}" dt="2021-12-14T18:35:23.326" v="145"/>
          <ac:cxnSpMkLst>
            <pc:docMk/>
            <pc:sldMk cId="0" sldId="288"/>
            <ac:cxnSpMk id="37" creationId="{AE6586D1-6749-4272-80A5-5A5B235B6AFF}"/>
          </ac:cxnSpMkLst>
        </pc:cxnChg>
        <pc:cxnChg chg="del">
          <ac:chgData name="Sian Harris" userId="c0df2758-d740-4b7f-88ff-8072a1e73049" providerId="ADAL" clId="{8193D3BE-C2BF-4825-A8DA-D72D81BABD74}" dt="2021-12-14T18:35:21.554" v="144" actId="478"/>
          <ac:cxnSpMkLst>
            <pc:docMk/>
            <pc:sldMk cId="0" sldId="288"/>
            <ac:cxnSpMk id="666" creationId="{00000000-0000-0000-0000-000000000000}"/>
          </ac:cxnSpMkLst>
        </pc:cxnChg>
      </pc:sldChg>
      <pc:sldChg chg="addSp delSp modSp add del mod">
        <pc:chgData name="Sian Harris" userId="c0df2758-d740-4b7f-88ff-8072a1e73049" providerId="ADAL" clId="{8193D3BE-C2BF-4825-A8DA-D72D81BABD74}" dt="2021-12-14T18:35:32.404" v="147"/>
        <pc:sldMkLst>
          <pc:docMk/>
          <pc:sldMk cId="0" sldId="289"/>
        </pc:sldMkLst>
        <pc:spChg chg="add mod">
          <ac:chgData name="Sian Harris" userId="c0df2758-d740-4b7f-88ff-8072a1e73049" providerId="ADAL" clId="{8193D3BE-C2BF-4825-A8DA-D72D81BABD74}" dt="2021-12-14T18:35:32.404" v="147"/>
          <ac:spMkLst>
            <pc:docMk/>
            <pc:sldMk cId="0" sldId="289"/>
            <ac:spMk id="12" creationId="{2C6C15EB-FBD9-4D60-9CF6-D7AFF7F81B5E}"/>
          </ac:spMkLst>
        </pc:spChg>
        <pc:picChg chg="add mod">
          <ac:chgData name="Sian Harris" userId="c0df2758-d740-4b7f-88ff-8072a1e73049" providerId="ADAL" clId="{8193D3BE-C2BF-4825-A8DA-D72D81BABD74}" dt="2021-12-14T18:35:32.404" v="147"/>
          <ac:picMkLst>
            <pc:docMk/>
            <pc:sldMk cId="0" sldId="289"/>
            <ac:picMk id="13" creationId="{8A105DA5-84EF-4E47-94D2-5A87E0A72698}"/>
          </ac:picMkLst>
        </pc:picChg>
        <pc:picChg chg="add mod">
          <ac:chgData name="Sian Harris" userId="c0df2758-d740-4b7f-88ff-8072a1e73049" providerId="ADAL" clId="{8193D3BE-C2BF-4825-A8DA-D72D81BABD74}" dt="2021-12-14T18:35:32.404" v="147"/>
          <ac:picMkLst>
            <pc:docMk/>
            <pc:sldMk cId="0" sldId="289"/>
            <ac:picMk id="14" creationId="{4C52E0DC-07E6-46B5-96B7-426A664CA70B}"/>
          </ac:picMkLst>
        </pc:picChg>
        <pc:picChg chg="add mod">
          <ac:chgData name="Sian Harris" userId="c0df2758-d740-4b7f-88ff-8072a1e73049" providerId="ADAL" clId="{8193D3BE-C2BF-4825-A8DA-D72D81BABD74}" dt="2021-12-14T18:35:32.404" v="147"/>
          <ac:picMkLst>
            <pc:docMk/>
            <pc:sldMk cId="0" sldId="289"/>
            <ac:picMk id="16" creationId="{EB6F3941-1AAF-4E52-8C77-EC45D4CEC8CF}"/>
          </ac:picMkLst>
        </pc:picChg>
        <pc:picChg chg="del">
          <ac:chgData name="Sian Harris" userId="c0df2758-d740-4b7f-88ff-8072a1e73049" providerId="ADAL" clId="{8193D3BE-C2BF-4825-A8DA-D72D81BABD74}" dt="2021-12-14T18:35:31.443" v="146" actId="478"/>
          <ac:picMkLst>
            <pc:docMk/>
            <pc:sldMk cId="0" sldId="289"/>
            <ac:picMk id="704" creationId="{00000000-0000-0000-0000-000000000000}"/>
          </ac:picMkLst>
        </pc:picChg>
        <pc:picChg chg="del">
          <ac:chgData name="Sian Harris" userId="c0df2758-d740-4b7f-88ff-8072a1e73049" providerId="ADAL" clId="{8193D3BE-C2BF-4825-A8DA-D72D81BABD74}" dt="2021-12-14T18:35:31.443" v="146" actId="478"/>
          <ac:picMkLst>
            <pc:docMk/>
            <pc:sldMk cId="0" sldId="289"/>
            <ac:picMk id="705" creationId="{00000000-0000-0000-0000-000000000000}"/>
          </ac:picMkLst>
        </pc:picChg>
        <pc:picChg chg="del">
          <ac:chgData name="Sian Harris" userId="c0df2758-d740-4b7f-88ff-8072a1e73049" providerId="ADAL" clId="{8193D3BE-C2BF-4825-A8DA-D72D81BABD74}" dt="2021-12-14T18:35:31.443" v="146" actId="478"/>
          <ac:picMkLst>
            <pc:docMk/>
            <pc:sldMk cId="0" sldId="289"/>
            <ac:picMk id="706" creationId="{00000000-0000-0000-0000-000000000000}"/>
          </ac:picMkLst>
        </pc:picChg>
        <pc:picChg chg="del">
          <ac:chgData name="Sian Harris" userId="c0df2758-d740-4b7f-88ff-8072a1e73049" providerId="ADAL" clId="{8193D3BE-C2BF-4825-A8DA-D72D81BABD74}" dt="2021-12-14T18:35:31.443" v="146" actId="478"/>
          <ac:picMkLst>
            <pc:docMk/>
            <pc:sldMk cId="0" sldId="289"/>
            <ac:picMk id="707" creationId="{00000000-0000-0000-0000-000000000000}"/>
          </ac:picMkLst>
        </pc:picChg>
        <pc:picChg chg="del">
          <ac:chgData name="Sian Harris" userId="c0df2758-d740-4b7f-88ff-8072a1e73049" providerId="ADAL" clId="{8193D3BE-C2BF-4825-A8DA-D72D81BABD74}" dt="2021-12-14T18:35:31.443" v="146" actId="478"/>
          <ac:picMkLst>
            <pc:docMk/>
            <pc:sldMk cId="0" sldId="289"/>
            <ac:picMk id="708" creationId="{00000000-0000-0000-0000-000000000000}"/>
          </ac:picMkLst>
        </pc:picChg>
        <pc:picChg chg="del">
          <ac:chgData name="Sian Harris" userId="c0df2758-d740-4b7f-88ff-8072a1e73049" providerId="ADAL" clId="{8193D3BE-C2BF-4825-A8DA-D72D81BABD74}" dt="2021-12-14T18:35:31.443" v="146" actId="478"/>
          <ac:picMkLst>
            <pc:docMk/>
            <pc:sldMk cId="0" sldId="289"/>
            <ac:picMk id="709" creationId="{00000000-0000-0000-0000-000000000000}"/>
          </ac:picMkLst>
        </pc:picChg>
        <pc:picChg chg="del">
          <ac:chgData name="Sian Harris" userId="c0df2758-d740-4b7f-88ff-8072a1e73049" providerId="ADAL" clId="{8193D3BE-C2BF-4825-A8DA-D72D81BABD74}" dt="2021-12-14T18:35:31.443" v="146" actId="478"/>
          <ac:picMkLst>
            <pc:docMk/>
            <pc:sldMk cId="0" sldId="289"/>
            <ac:picMk id="710" creationId="{00000000-0000-0000-0000-000000000000}"/>
          </ac:picMkLst>
        </pc:picChg>
        <pc:cxnChg chg="add mod">
          <ac:chgData name="Sian Harris" userId="c0df2758-d740-4b7f-88ff-8072a1e73049" providerId="ADAL" clId="{8193D3BE-C2BF-4825-A8DA-D72D81BABD74}" dt="2021-12-14T18:35:32.404" v="147"/>
          <ac:cxnSpMkLst>
            <pc:docMk/>
            <pc:sldMk cId="0" sldId="289"/>
            <ac:cxnSpMk id="15" creationId="{309BB00E-3561-4E7F-A154-EA411FC38156}"/>
          </ac:cxnSpMkLst>
        </pc:cxnChg>
        <pc:cxnChg chg="del">
          <ac:chgData name="Sian Harris" userId="c0df2758-d740-4b7f-88ff-8072a1e73049" providerId="ADAL" clId="{8193D3BE-C2BF-4825-A8DA-D72D81BABD74}" dt="2021-12-14T18:35:31.443" v="146" actId="478"/>
          <ac:cxnSpMkLst>
            <pc:docMk/>
            <pc:sldMk cId="0" sldId="289"/>
            <ac:cxnSpMk id="703" creationId="{00000000-0000-0000-0000-000000000000}"/>
          </ac:cxnSpMkLst>
        </pc:cxnChg>
      </pc:sldChg>
      <pc:sldChg chg="addSp delSp modSp add del mod">
        <pc:chgData name="Sian Harris" userId="c0df2758-d740-4b7f-88ff-8072a1e73049" providerId="ADAL" clId="{8193D3BE-C2BF-4825-A8DA-D72D81BABD74}" dt="2021-12-14T18:35:41.142" v="149"/>
        <pc:sldMkLst>
          <pc:docMk/>
          <pc:sldMk cId="0" sldId="290"/>
        </pc:sldMkLst>
        <pc:spChg chg="add mod">
          <ac:chgData name="Sian Harris" userId="c0df2758-d740-4b7f-88ff-8072a1e73049" providerId="ADAL" clId="{8193D3BE-C2BF-4825-A8DA-D72D81BABD74}" dt="2021-12-14T18:35:41.142" v="149"/>
          <ac:spMkLst>
            <pc:docMk/>
            <pc:sldMk cId="0" sldId="290"/>
            <ac:spMk id="20" creationId="{3B85C0F9-BB32-4A2B-A8DD-0052B5C273A1}"/>
          </ac:spMkLst>
        </pc:spChg>
        <pc:picChg chg="add mod">
          <ac:chgData name="Sian Harris" userId="c0df2758-d740-4b7f-88ff-8072a1e73049" providerId="ADAL" clId="{8193D3BE-C2BF-4825-A8DA-D72D81BABD74}" dt="2021-12-14T18:35:41.142" v="149"/>
          <ac:picMkLst>
            <pc:docMk/>
            <pc:sldMk cId="0" sldId="290"/>
            <ac:picMk id="21" creationId="{EC9190ED-33FE-46D1-88B9-366A1F8DD810}"/>
          </ac:picMkLst>
        </pc:picChg>
        <pc:picChg chg="add mod">
          <ac:chgData name="Sian Harris" userId="c0df2758-d740-4b7f-88ff-8072a1e73049" providerId="ADAL" clId="{8193D3BE-C2BF-4825-A8DA-D72D81BABD74}" dt="2021-12-14T18:35:41.142" v="149"/>
          <ac:picMkLst>
            <pc:docMk/>
            <pc:sldMk cId="0" sldId="290"/>
            <ac:picMk id="22" creationId="{2BBB2309-B672-4A37-A404-4C12B51ACE53}"/>
          </ac:picMkLst>
        </pc:picChg>
        <pc:picChg chg="add mod">
          <ac:chgData name="Sian Harris" userId="c0df2758-d740-4b7f-88ff-8072a1e73049" providerId="ADAL" clId="{8193D3BE-C2BF-4825-A8DA-D72D81BABD74}" dt="2021-12-14T18:35:41.142" v="149"/>
          <ac:picMkLst>
            <pc:docMk/>
            <pc:sldMk cId="0" sldId="290"/>
            <ac:picMk id="24" creationId="{1968831B-3270-4444-B0AC-EB0403F10BCA}"/>
          </ac:picMkLst>
        </pc:picChg>
        <pc:picChg chg="del">
          <ac:chgData name="Sian Harris" userId="c0df2758-d740-4b7f-88ff-8072a1e73049" providerId="ADAL" clId="{8193D3BE-C2BF-4825-A8DA-D72D81BABD74}" dt="2021-12-14T18:35:40.293" v="148" actId="478"/>
          <ac:picMkLst>
            <pc:docMk/>
            <pc:sldMk cId="0" sldId="290"/>
            <ac:picMk id="719" creationId="{00000000-0000-0000-0000-000000000000}"/>
          </ac:picMkLst>
        </pc:picChg>
        <pc:picChg chg="del">
          <ac:chgData name="Sian Harris" userId="c0df2758-d740-4b7f-88ff-8072a1e73049" providerId="ADAL" clId="{8193D3BE-C2BF-4825-A8DA-D72D81BABD74}" dt="2021-12-14T18:35:40.293" v="148" actId="478"/>
          <ac:picMkLst>
            <pc:docMk/>
            <pc:sldMk cId="0" sldId="290"/>
            <ac:picMk id="720" creationId="{00000000-0000-0000-0000-000000000000}"/>
          </ac:picMkLst>
        </pc:picChg>
        <pc:picChg chg="del">
          <ac:chgData name="Sian Harris" userId="c0df2758-d740-4b7f-88ff-8072a1e73049" providerId="ADAL" clId="{8193D3BE-C2BF-4825-A8DA-D72D81BABD74}" dt="2021-12-14T18:35:40.293" v="148" actId="478"/>
          <ac:picMkLst>
            <pc:docMk/>
            <pc:sldMk cId="0" sldId="290"/>
            <ac:picMk id="721" creationId="{00000000-0000-0000-0000-000000000000}"/>
          </ac:picMkLst>
        </pc:picChg>
        <pc:picChg chg="del">
          <ac:chgData name="Sian Harris" userId="c0df2758-d740-4b7f-88ff-8072a1e73049" providerId="ADAL" clId="{8193D3BE-C2BF-4825-A8DA-D72D81BABD74}" dt="2021-12-14T18:35:40.293" v="148" actId="478"/>
          <ac:picMkLst>
            <pc:docMk/>
            <pc:sldMk cId="0" sldId="290"/>
            <ac:picMk id="722" creationId="{00000000-0000-0000-0000-000000000000}"/>
          </ac:picMkLst>
        </pc:picChg>
        <pc:picChg chg="del">
          <ac:chgData name="Sian Harris" userId="c0df2758-d740-4b7f-88ff-8072a1e73049" providerId="ADAL" clId="{8193D3BE-C2BF-4825-A8DA-D72D81BABD74}" dt="2021-12-14T18:35:40.293" v="148" actId="478"/>
          <ac:picMkLst>
            <pc:docMk/>
            <pc:sldMk cId="0" sldId="290"/>
            <ac:picMk id="723" creationId="{00000000-0000-0000-0000-000000000000}"/>
          </ac:picMkLst>
        </pc:picChg>
        <pc:picChg chg="del">
          <ac:chgData name="Sian Harris" userId="c0df2758-d740-4b7f-88ff-8072a1e73049" providerId="ADAL" clId="{8193D3BE-C2BF-4825-A8DA-D72D81BABD74}" dt="2021-12-14T18:35:40.293" v="148" actId="478"/>
          <ac:picMkLst>
            <pc:docMk/>
            <pc:sldMk cId="0" sldId="290"/>
            <ac:picMk id="724" creationId="{00000000-0000-0000-0000-000000000000}"/>
          </ac:picMkLst>
        </pc:picChg>
        <pc:picChg chg="del">
          <ac:chgData name="Sian Harris" userId="c0df2758-d740-4b7f-88ff-8072a1e73049" providerId="ADAL" clId="{8193D3BE-C2BF-4825-A8DA-D72D81BABD74}" dt="2021-12-14T18:35:40.293" v="148" actId="478"/>
          <ac:picMkLst>
            <pc:docMk/>
            <pc:sldMk cId="0" sldId="290"/>
            <ac:picMk id="725" creationId="{00000000-0000-0000-0000-000000000000}"/>
          </ac:picMkLst>
        </pc:picChg>
        <pc:cxnChg chg="add mod">
          <ac:chgData name="Sian Harris" userId="c0df2758-d740-4b7f-88ff-8072a1e73049" providerId="ADAL" clId="{8193D3BE-C2BF-4825-A8DA-D72D81BABD74}" dt="2021-12-14T18:35:41.142" v="149"/>
          <ac:cxnSpMkLst>
            <pc:docMk/>
            <pc:sldMk cId="0" sldId="290"/>
            <ac:cxnSpMk id="23" creationId="{FDDDAADB-F75E-4EDA-A252-74B17CD2EED5}"/>
          </ac:cxnSpMkLst>
        </pc:cxnChg>
        <pc:cxnChg chg="del">
          <ac:chgData name="Sian Harris" userId="c0df2758-d740-4b7f-88ff-8072a1e73049" providerId="ADAL" clId="{8193D3BE-C2BF-4825-A8DA-D72D81BABD74}" dt="2021-12-14T18:35:40.293" v="148" actId="478"/>
          <ac:cxnSpMkLst>
            <pc:docMk/>
            <pc:sldMk cId="0" sldId="290"/>
            <ac:cxnSpMk id="718" creationId="{00000000-0000-0000-0000-000000000000}"/>
          </ac:cxnSpMkLst>
        </pc:cxnChg>
      </pc:sldChg>
      <pc:sldChg chg="del">
        <pc:chgData name="Sian Harris" userId="c0df2758-d740-4b7f-88ff-8072a1e73049" providerId="ADAL" clId="{8193D3BE-C2BF-4825-A8DA-D72D81BABD74}" dt="2021-11-23T12:42:07.299" v="38" actId="47"/>
        <pc:sldMkLst>
          <pc:docMk/>
          <pc:sldMk cId="0" sldId="291"/>
        </pc:sldMkLst>
      </pc:sldChg>
      <pc:sldChg chg="addSp delSp modSp add del mod">
        <pc:chgData name="Sian Harris" userId="c0df2758-d740-4b7f-88ff-8072a1e73049" providerId="ADAL" clId="{8193D3BE-C2BF-4825-A8DA-D72D81BABD74}" dt="2021-12-14T18:35:59.599" v="153"/>
        <pc:sldMkLst>
          <pc:docMk/>
          <pc:sldMk cId="0" sldId="292"/>
        </pc:sldMkLst>
        <pc:spChg chg="add mod">
          <ac:chgData name="Sian Harris" userId="c0df2758-d740-4b7f-88ff-8072a1e73049" providerId="ADAL" clId="{8193D3BE-C2BF-4825-A8DA-D72D81BABD74}" dt="2021-12-14T18:35:59.599" v="153"/>
          <ac:spMkLst>
            <pc:docMk/>
            <pc:sldMk cId="0" sldId="292"/>
            <ac:spMk id="12" creationId="{E8CAD9D9-2FF9-42B1-9FA5-312C905F2091}"/>
          </ac:spMkLst>
        </pc:spChg>
        <pc:picChg chg="add mod">
          <ac:chgData name="Sian Harris" userId="c0df2758-d740-4b7f-88ff-8072a1e73049" providerId="ADAL" clId="{8193D3BE-C2BF-4825-A8DA-D72D81BABD74}" dt="2021-12-14T18:35:59.599" v="153"/>
          <ac:picMkLst>
            <pc:docMk/>
            <pc:sldMk cId="0" sldId="292"/>
            <ac:picMk id="13" creationId="{06D7F53A-962F-4F59-A761-CD19C491346D}"/>
          </ac:picMkLst>
        </pc:picChg>
        <pc:picChg chg="add mod">
          <ac:chgData name="Sian Harris" userId="c0df2758-d740-4b7f-88ff-8072a1e73049" providerId="ADAL" clId="{8193D3BE-C2BF-4825-A8DA-D72D81BABD74}" dt="2021-12-14T18:35:59.599" v="153"/>
          <ac:picMkLst>
            <pc:docMk/>
            <pc:sldMk cId="0" sldId="292"/>
            <ac:picMk id="14" creationId="{87BFA107-EAED-42C9-A9D3-9B6F2F4E39A6}"/>
          </ac:picMkLst>
        </pc:picChg>
        <pc:picChg chg="add mod">
          <ac:chgData name="Sian Harris" userId="c0df2758-d740-4b7f-88ff-8072a1e73049" providerId="ADAL" clId="{8193D3BE-C2BF-4825-A8DA-D72D81BABD74}" dt="2021-12-14T18:35:59.599" v="153"/>
          <ac:picMkLst>
            <pc:docMk/>
            <pc:sldMk cId="0" sldId="292"/>
            <ac:picMk id="16" creationId="{8A928731-5E2B-4BC7-B354-02D75B917EBC}"/>
          </ac:picMkLst>
        </pc:picChg>
        <pc:picChg chg="del">
          <ac:chgData name="Sian Harris" userId="c0df2758-d740-4b7f-88ff-8072a1e73049" providerId="ADAL" clId="{8193D3BE-C2BF-4825-A8DA-D72D81BABD74}" dt="2021-12-14T18:35:58.335" v="152" actId="478"/>
          <ac:picMkLst>
            <pc:docMk/>
            <pc:sldMk cId="0" sldId="292"/>
            <ac:picMk id="786" creationId="{00000000-0000-0000-0000-000000000000}"/>
          </ac:picMkLst>
        </pc:picChg>
        <pc:picChg chg="del">
          <ac:chgData name="Sian Harris" userId="c0df2758-d740-4b7f-88ff-8072a1e73049" providerId="ADAL" clId="{8193D3BE-C2BF-4825-A8DA-D72D81BABD74}" dt="2021-12-14T18:35:58.335" v="152" actId="478"/>
          <ac:picMkLst>
            <pc:docMk/>
            <pc:sldMk cId="0" sldId="292"/>
            <ac:picMk id="787" creationId="{00000000-0000-0000-0000-000000000000}"/>
          </ac:picMkLst>
        </pc:picChg>
        <pc:picChg chg="del">
          <ac:chgData name="Sian Harris" userId="c0df2758-d740-4b7f-88ff-8072a1e73049" providerId="ADAL" clId="{8193D3BE-C2BF-4825-A8DA-D72D81BABD74}" dt="2021-12-14T18:35:58.335" v="152" actId="478"/>
          <ac:picMkLst>
            <pc:docMk/>
            <pc:sldMk cId="0" sldId="292"/>
            <ac:picMk id="788" creationId="{00000000-0000-0000-0000-000000000000}"/>
          </ac:picMkLst>
        </pc:picChg>
        <pc:picChg chg="del">
          <ac:chgData name="Sian Harris" userId="c0df2758-d740-4b7f-88ff-8072a1e73049" providerId="ADAL" clId="{8193D3BE-C2BF-4825-A8DA-D72D81BABD74}" dt="2021-12-14T18:35:58.335" v="152" actId="478"/>
          <ac:picMkLst>
            <pc:docMk/>
            <pc:sldMk cId="0" sldId="292"/>
            <ac:picMk id="789" creationId="{00000000-0000-0000-0000-000000000000}"/>
          </ac:picMkLst>
        </pc:picChg>
        <pc:picChg chg="del">
          <ac:chgData name="Sian Harris" userId="c0df2758-d740-4b7f-88ff-8072a1e73049" providerId="ADAL" clId="{8193D3BE-C2BF-4825-A8DA-D72D81BABD74}" dt="2021-12-14T18:35:58.335" v="152" actId="478"/>
          <ac:picMkLst>
            <pc:docMk/>
            <pc:sldMk cId="0" sldId="292"/>
            <ac:picMk id="790" creationId="{00000000-0000-0000-0000-000000000000}"/>
          </ac:picMkLst>
        </pc:picChg>
        <pc:picChg chg="del">
          <ac:chgData name="Sian Harris" userId="c0df2758-d740-4b7f-88ff-8072a1e73049" providerId="ADAL" clId="{8193D3BE-C2BF-4825-A8DA-D72D81BABD74}" dt="2021-12-14T18:35:58.335" v="152" actId="478"/>
          <ac:picMkLst>
            <pc:docMk/>
            <pc:sldMk cId="0" sldId="292"/>
            <ac:picMk id="791" creationId="{00000000-0000-0000-0000-000000000000}"/>
          </ac:picMkLst>
        </pc:picChg>
        <pc:picChg chg="del">
          <ac:chgData name="Sian Harris" userId="c0df2758-d740-4b7f-88ff-8072a1e73049" providerId="ADAL" clId="{8193D3BE-C2BF-4825-A8DA-D72D81BABD74}" dt="2021-12-14T18:35:58.335" v="152" actId="478"/>
          <ac:picMkLst>
            <pc:docMk/>
            <pc:sldMk cId="0" sldId="292"/>
            <ac:picMk id="792" creationId="{00000000-0000-0000-0000-000000000000}"/>
          </ac:picMkLst>
        </pc:picChg>
        <pc:cxnChg chg="add mod">
          <ac:chgData name="Sian Harris" userId="c0df2758-d740-4b7f-88ff-8072a1e73049" providerId="ADAL" clId="{8193D3BE-C2BF-4825-A8DA-D72D81BABD74}" dt="2021-12-14T18:35:59.599" v="153"/>
          <ac:cxnSpMkLst>
            <pc:docMk/>
            <pc:sldMk cId="0" sldId="292"/>
            <ac:cxnSpMk id="15" creationId="{5C6F643E-ADD4-4902-B1EB-BC8B41FC2987}"/>
          </ac:cxnSpMkLst>
        </pc:cxnChg>
        <pc:cxnChg chg="del">
          <ac:chgData name="Sian Harris" userId="c0df2758-d740-4b7f-88ff-8072a1e73049" providerId="ADAL" clId="{8193D3BE-C2BF-4825-A8DA-D72D81BABD74}" dt="2021-12-14T18:35:58.335" v="152" actId="478"/>
          <ac:cxnSpMkLst>
            <pc:docMk/>
            <pc:sldMk cId="0" sldId="292"/>
            <ac:cxnSpMk id="785" creationId="{00000000-0000-0000-0000-000000000000}"/>
          </ac:cxnSpMkLst>
        </pc:cxnChg>
      </pc:sldChg>
      <pc:sldChg chg="addSp delSp modSp add del mod">
        <pc:chgData name="Sian Harris" userId="c0df2758-d740-4b7f-88ff-8072a1e73049" providerId="ADAL" clId="{8193D3BE-C2BF-4825-A8DA-D72D81BABD74}" dt="2021-12-14T18:36:09.655" v="155"/>
        <pc:sldMkLst>
          <pc:docMk/>
          <pc:sldMk cId="0" sldId="293"/>
        </pc:sldMkLst>
        <pc:spChg chg="add mod">
          <ac:chgData name="Sian Harris" userId="c0df2758-d740-4b7f-88ff-8072a1e73049" providerId="ADAL" clId="{8193D3BE-C2BF-4825-A8DA-D72D81BABD74}" dt="2021-12-14T18:36:09.655" v="155"/>
          <ac:spMkLst>
            <pc:docMk/>
            <pc:sldMk cId="0" sldId="293"/>
            <ac:spMk id="12" creationId="{6BF6D9B3-EF2C-4804-B77F-BACD616909E6}"/>
          </ac:spMkLst>
        </pc:spChg>
        <pc:picChg chg="add mod">
          <ac:chgData name="Sian Harris" userId="c0df2758-d740-4b7f-88ff-8072a1e73049" providerId="ADAL" clId="{8193D3BE-C2BF-4825-A8DA-D72D81BABD74}" dt="2021-12-14T18:36:09.655" v="155"/>
          <ac:picMkLst>
            <pc:docMk/>
            <pc:sldMk cId="0" sldId="293"/>
            <ac:picMk id="13" creationId="{35CD8703-35AF-4D49-BC93-76156A6A0DCB}"/>
          </ac:picMkLst>
        </pc:picChg>
        <pc:picChg chg="add mod">
          <ac:chgData name="Sian Harris" userId="c0df2758-d740-4b7f-88ff-8072a1e73049" providerId="ADAL" clId="{8193D3BE-C2BF-4825-A8DA-D72D81BABD74}" dt="2021-12-14T18:36:09.655" v="155"/>
          <ac:picMkLst>
            <pc:docMk/>
            <pc:sldMk cId="0" sldId="293"/>
            <ac:picMk id="14" creationId="{DBC7F1D8-8BEA-4DD7-83F3-DEB48A7BE828}"/>
          </ac:picMkLst>
        </pc:picChg>
        <pc:picChg chg="add mod">
          <ac:chgData name="Sian Harris" userId="c0df2758-d740-4b7f-88ff-8072a1e73049" providerId="ADAL" clId="{8193D3BE-C2BF-4825-A8DA-D72D81BABD74}" dt="2021-12-14T18:36:09.655" v="155"/>
          <ac:picMkLst>
            <pc:docMk/>
            <pc:sldMk cId="0" sldId="293"/>
            <ac:picMk id="16" creationId="{F438BBF8-195E-4B98-99BE-3CC9683E6E52}"/>
          </ac:picMkLst>
        </pc:picChg>
        <pc:picChg chg="del">
          <ac:chgData name="Sian Harris" userId="c0df2758-d740-4b7f-88ff-8072a1e73049" providerId="ADAL" clId="{8193D3BE-C2BF-4825-A8DA-D72D81BABD74}" dt="2021-12-14T18:36:07.565" v="154" actId="478"/>
          <ac:picMkLst>
            <pc:docMk/>
            <pc:sldMk cId="0" sldId="293"/>
            <ac:picMk id="801" creationId="{00000000-0000-0000-0000-000000000000}"/>
          </ac:picMkLst>
        </pc:picChg>
        <pc:picChg chg="del">
          <ac:chgData name="Sian Harris" userId="c0df2758-d740-4b7f-88ff-8072a1e73049" providerId="ADAL" clId="{8193D3BE-C2BF-4825-A8DA-D72D81BABD74}" dt="2021-12-14T18:36:07.565" v="154" actId="478"/>
          <ac:picMkLst>
            <pc:docMk/>
            <pc:sldMk cId="0" sldId="293"/>
            <ac:picMk id="802" creationId="{00000000-0000-0000-0000-000000000000}"/>
          </ac:picMkLst>
        </pc:picChg>
        <pc:picChg chg="del">
          <ac:chgData name="Sian Harris" userId="c0df2758-d740-4b7f-88ff-8072a1e73049" providerId="ADAL" clId="{8193D3BE-C2BF-4825-A8DA-D72D81BABD74}" dt="2021-12-14T18:36:07.565" v="154" actId="478"/>
          <ac:picMkLst>
            <pc:docMk/>
            <pc:sldMk cId="0" sldId="293"/>
            <ac:picMk id="803" creationId="{00000000-0000-0000-0000-000000000000}"/>
          </ac:picMkLst>
        </pc:picChg>
        <pc:picChg chg="del">
          <ac:chgData name="Sian Harris" userId="c0df2758-d740-4b7f-88ff-8072a1e73049" providerId="ADAL" clId="{8193D3BE-C2BF-4825-A8DA-D72D81BABD74}" dt="2021-12-14T18:36:07.565" v="154" actId="478"/>
          <ac:picMkLst>
            <pc:docMk/>
            <pc:sldMk cId="0" sldId="293"/>
            <ac:picMk id="804" creationId="{00000000-0000-0000-0000-000000000000}"/>
          </ac:picMkLst>
        </pc:picChg>
        <pc:picChg chg="del">
          <ac:chgData name="Sian Harris" userId="c0df2758-d740-4b7f-88ff-8072a1e73049" providerId="ADAL" clId="{8193D3BE-C2BF-4825-A8DA-D72D81BABD74}" dt="2021-12-14T18:36:07.565" v="154" actId="478"/>
          <ac:picMkLst>
            <pc:docMk/>
            <pc:sldMk cId="0" sldId="293"/>
            <ac:picMk id="805" creationId="{00000000-0000-0000-0000-000000000000}"/>
          </ac:picMkLst>
        </pc:picChg>
        <pc:picChg chg="del">
          <ac:chgData name="Sian Harris" userId="c0df2758-d740-4b7f-88ff-8072a1e73049" providerId="ADAL" clId="{8193D3BE-C2BF-4825-A8DA-D72D81BABD74}" dt="2021-12-14T18:36:07.565" v="154" actId="478"/>
          <ac:picMkLst>
            <pc:docMk/>
            <pc:sldMk cId="0" sldId="293"/>
            <ac:picMk id="806" creationId="{00000000-0000-0000-0000-000000000000}"/>
          </ac:picMkLst>
        </pc:picChg>
        <pc:picChg chg="del">
          <ac:chgData name="Sian Harris" userId="c0df2758-d740-4b7f-88ff-8072a1e73049" providerId="ADAL" clId="{8193D3BE-C2BF-4825-A8DA-D72D81BABD74}" dt="2021-12-14T18:36:07.565" v="154" actId="478"/>
          <ac:picMkLst>
            <pc:docMk/>
            <pc:sldMk cId="0" sldId="293"/>
            <ac:picMk id="807" creationId="{00000000-0000-0000-0000-000000000000}"/>
          </ac:picMkLst>
        </pc:picChg>
        <pc:cxnChg chg="add mod">
          <ac:chgData name="Sian Harris" userId="c0df2758-d740-4b7f-88ff-8072a1e73049" providerId="ADAL" clId="{8193D3BE-C2BF-4825-A8DA-D72D81BABD74}" dt="2021-12-14T18:36:09.655" v="155"/>
          <ac:cxnSpMkLst>
            <pc:docMk/>
            <pc:sldMk cId="0" sldId="293"/>
            <ac:cxnSpMk id="15" creationId="{78509E8E-1B69-424B-9B5D-52F47DD5ECBE}"/>
          </ac:cxnSpMkLst>
        </pc:cxnChg>
        <pc:cxnChg chg="del">
          <ac:chgData name="Sian Harris" userId="c0df2758-d740-4b7f-88ff-8072a1e73049" providerId="ADAL" clId="{8193D3BE-C2BF-4825-A8DA-D72D81BABD74}" dt="2021-12-14T18:36:07.565" v="154" actId="478"/>
          <ac:cxnSpMkLst>
            <pc:docMk/>
            <pc:sldMk cId="0" sldId="293"/>
            <ac:cxnSpMk id="800" creationId="{00000000-0000-0000-0000-000000000000}"/>
          </ac:cxnSpMkLst>
        </pc:cxnChg>
      </pc:sldChg>
      <pc:sldChg chg="addSp delSp modSp add del mod">
        <pc:chgData name="Sian Harris" userId="c0df2758-d740-4b7f-88ff-8072a1e73049" providerId="ADAL" clId="{8193D3BE-C2BF-4825-A8DA-D72D81BABD74}" dt="2021-12-14T18:36:18.152" v="157"/>
        <pc:sldMkLst>
          <pc:docMk/>
          <pc:sldMk cId="0" sldId="294"/>
        </pc:sldMkLst>
        <pc:spChg chg="add mod">
          <ac:chgData name="Sian Harris" userId="c0df2758-d740-4b7f-88ff-8072a1e73049" providerId="ADAL" clId="{8193D3BE-C2BF-4825-A8DA-D72D81BABD74}" dt="2021-12-14T18:36:18.152" v="157"/>
          <ac:spMkLst>
            <pc:docMk/>
            <pc:sldMk cId="0" sldId="294"/>
            <ac:spMk id="12" creationId="{274DEBB1-4F76-44E5-BA72-CA48464C18CF}"/>
          </ac:spMkLst>
        </pc:spChg>
        <pc:picChg chg="add mod">
          <ac:chgData name="Sian Harris" userId="c0df2758-d740-4b7f-88ff-8072a1e73049" providerId="ADAL" clId="{8193D3BE-C2BF-4825-A8DA-D72D81BABD74}" dt="2021-12-14T18:36:18.152" v="157"/>
          <ac:picMkLst>
            <pc:docMk/>
            <pc:sldMk cId="0" sldId="294"/>
            <ac:picMk id="13" creationId="{71E75F84-4E2D-488B-8E68-E3C4DD0F85AD}"/>
          </ac:picMkLst>
        </pc:picChg>
        <pc:picChg chg="add mod">
          <ac:chgData name="Sian Harris" userId="c0df2758-d740-4b7f-88ff-8072a1e73049" providerId="ADAL" clId="{8193D3BE-C2BF-4825-A8DA-D72D81BABD74}" dt="2021-12-14T18:36:18.152" v="157"/>
          <ac:picMkLst>
            <pc:docMk/>
            <pc:sldMk cId="0" sldId="294"/>
            <ac:picMk id="14" creationId="{0BEAC76E-D2B7-4E0B-9AC7-DD61F9AAD1A5}"/>
          </ac:picMkLst>
        </pc:picChg>
        <pc:picChg chg="add mod">
          <ac:chgData name="Sian Harris" userId="c0df2758-d740-4b7f-88ff-8072a1e73049" providerId="ADAL" clId="{8193D3BE-C2BF-4825-A8DA-D72D81BABD74}" dt="2021-12-14T18:36:18.152" v="157"/>
          <ac:picMkLst>
            <pc:docMk/>
            <pc:sldMk cId="0" sldId="294"/>
            <ac:picMk id="16" creationId="{298D6C3D-FDB1-4718-ACEC-3384FC36B591}"/>
          </ac:picMkLst>
        </pc:picChg>
        <pc:picChg chg="del">
          <ac:chgData name="Sian Harris" userId="c0df2758-d740-4b7f-88ff-8072a1e73049" providerId="ADAL" clId="{8193D3BE-C2BF-4825-A8DA-D72D81BABD74}" dt="2021-12-14T18:36:17.478" v="156" actId="478"/>
          <ac:picMkLst>
            <pc:docMk/>
            <pc:sldMk cId="0" sldId="294"/>
            <ac:picMk id="816" creationId="{00000000-0000-0000-0000-000000000000}"/>
          </ac:picMkLst>
        </pc:picChg>
        <pc:picChg chg="del">
          <ac:chgData name="Sian Harris" userId="c0df2758-d740-4b7f-88ff-8072a1e73049" providerId="ADAL" clId="{8193D3BE-C2BF-4825-A8DA-D72D81BABD74}" dt="2021-12-14T18:36:17.478" v="156" actId="478"/>
          <ac:picMkLst>
            <pc:docMk/>
            <pc:sldMk cId="0" sldId="294"/>
            <ac:picMk id="817" creationId="{00000000-0000-0000-0000-000000000000}"/>
          </ac:picMkLst>
        </pc:picChg>
        <pc:picChg chg="del">
          <ac:chgData name="Sian Harris" userId="c0df2758-d740-4b7f-88ff-8072a1e73049" providerId="ADAL" clId="{8193D3BE-C2BF-4825-A8DA-D72D81BABD74}" dt="2021-12-14T18:36:17.478" v="156" actId="478"/>
          <ac:picMkLst>
            <pc:docMk/>
            <pc:sldMk cId="0" sldId="294"/>
            <ac:picMk id="818" creationId="{00000000-0000-0000-0000-000000000000}"/>
          </ac:picMkLst>
        </pc:picChg>
        <pc:picChg chg="del">
          <ac:chgData name="Sian Harris" userId="c0df2758-d740-4b7f-88ff-8072a1e73049" providerId="ADAL" clId="{8193D3BE-C2BF-4825-A8DA-D72D81BABD74}" dt="2021-12-14T18:36:17.478" v="156" actId="478"/>
          <ac:picMkLst>
            <pc:docMk/>
            <pc:sldMk cId="0" sldId="294"/>
            <ac:picMk id="819" creationId="{00000000-0000-0000-0000-000000000000}"/>
          </ac:picMkLst>
        </pc:picChg>
        <pc:picChg chg="del">
          <ac:chgData name="Sian Harris" userId="c0df2758-d740-4b7f-88ff-8072a1e73049" providerId="ADAL" clId="{8193D3BE-C2BF-4825-A8DA-D72D81BABD74}" dt="2021-12-14T18:36:17.478" v="156" actId="478"/>
          <ac:picMkLst>
            <pc:docMk/>
            <pc:sldMk cId="0" sldId="294"/>
            <ac:picMk id="820" creationId="{00000000-0000-0000-0000-000000000000}"/>
          </ac:picMkLst>
        </pc:picChg>
        <pc:picChg chg="del">
          <ac:chgData name="Sian Harris" userId="c0df2758-d740-4b7f-88ff-8072a1e73049" providerId="ADAL" clId="{8193D3BE-C2BF-4825-A8DA-D72D81BABD74}" dt="2021-12-14T18:36:17.478" v="156" actId="478"/>
          <ac:picMkLst>
            <pc:docMk/>
            <pc:sldMk cId="0" sldId="294"/>
            <ac:picMk id="821" creationId="{00000000-0000-0000-0000-000000000000}"/>
          </ac:picMkLst>
        </pc:picChg>
        <pc:picChg chg="del">
          <ac:chgData name="Sian Harris" userId="c0df2758-d740-4b7f-88ff-8072a1e73049" providerId="ADAL" clId="{8193D3BE-C2BF-4825-A8DA-D72D81BABD74}" dt="2021-12-14T18:36:17.478" v="156" actId="478"/>
          <ac:picMkLst>
            <pc:docMk/>
            <pc:sldMk cId="0" sldId="294"/>
            <ac:picMk id="822" creationId="{00000000-0000-0000-0000-000000000000}"/>
          </ac:picMkLst>
        </pc:picChg>
        <pc:cxnChg chg="add mod">
          <ac:chgData name="Sian Harris" userId="c0df2758-d740-4b7f-88ff-8072a1e73049" providerId="ADAL" clId="{8193D3BE-C2BF-4825-A8DA-D72D81BABD74}" dt="2021-12-14T18:36:18.152" v="157"/>
          <ac:cxnSpMkLst>
            <pc:docMk/>
            <pc:sldMk cId="0" sldId="294"/>
            <ac:cxnSpMk id="15" creationId="{017091C3-8110-4BF2-BB38-F4F3B96E1153}"/>
          </ac:cxnSpMkLst>
        </pc:cxnChg>
        <pc:cxnChg chg="del">
          <ac:chgData name="Sian Harris" userId="c0df2758-d740-4b7f-88ff-8072a1e73049" providerId="ADAL" clId="{8193D3BE-C2BF-4825-A8DA-D72D81BABD74}" dt="2021-12-14T18:36:17.478" v="156" actId="478"/>
          <ac:cxnSpMkLst>
            <pc:docMk/>
            <pc:sldMk cId="0" sldId="294"/>
            <ac:cxnSpMk id="815" creationId="{00000000-0000-0000-0000-000000000000}"/>
          </ac:cxnSpMkLst>
        </pc:cxnChg>
      </pc:sldChg>
      <pc:sldChg chg="addSp delSp modSp add del mod">
        <pc:chgData name="Sian Harris" userId="c0df2758-d740-4b7f-88ff-8072a1e73049" providerId="ADAL" clId="{8193D3BE-C2BF-4825-A8DA-D72D81BABD74}" dt="2021-12-14T18:36:25.881" v="159"/>
        <pc:sldMkLst>
          <pc:docMk/>
          <pc:sldMk cId="0" sldId="295"/>
        </pc:sldMkLst>
        <pc:spChg chg="add mod">
          <ac:chgData name="Sian Harris" userId="c0df2758-d740-4b7f-88ff-8072a1e73049" providerId="ADAL" clId="{8193D3BE-C2BF-4825-A8DA-D72D81BABD74}" dt="2021-12-14T18:36:25.881" v="159"/>
          <ac:spMkLst>
            <pc:docMk/>
            <pc:sldMk cId="0" sldId="295"/>
            <ac:spMk id="12" creationId="{8A1E68C4-3E01-40B6-BD18-F238DB6A73CB}"/>
          </ac:spMkLst>
        </pc:spChg>
        <pc:picChg chg="add mod">
          <ac:chgData name="Sian Harris" userId="c0df2758-d740-4b7f-88ff-8072a1e73049" providerId="ADAL" clId="{8193D3BE-C2BF-4825-A8DA-D72D81BABD74}" dt="2021-12-14T18:36:25.881" v="159"/>
          <ac:picMkLst>
            <pc:docMk/>
            <pc:sldMk cId="0" sldId="295"/>
            <ac:picMk id="13" creationId="{FB92982C-1C61-448C-93D6-070BFB1E8BCC}"/>
          </ac:picMkLst>
        </pc:picChg>
        <pc:picChg chg="add mod">
          <ac:chgData name="Sian Harris" userId="c0df2758-d740-4b7f-88ff-8072a1e73049" providerId="ADAL" clId="{8193D3BE-C2BF-4825-A8DA-D72D81BABD74}" dt="2021-12-14T18:36:25.881" v="159"/>
          <ac:picMkLst>
            <pc:docMk/>
            <pc:sldMk cId="0" sldId="295"/>
            <ac:picMk id="14" creationId="{0BBDF881-1D08-40E6-8040-5A9EA58D44F4}"/>
          </ac:picMkLst>
        </pc:picChg>
        <pc:picChg chg="add mod">
          <ac:chgData name="Sian Harris" userId="c0df2758-d740-4b7f-88ff-8072a1e73049" providerId="ADAL" clId="{8193D3BE-C2BF-4825-A8DA-D72D81BABD74}" dt="2021-12-14T18:36:25.881" v="159"/>
          <ac:picMkLst>
            <pc:docMk/>
            <pc:sldMk cId="0" sldId="295"/>
            <ac:picMk id="16" creationId="{6A8D4CC8-5907-4077-8666-CB7CC2339F6B}"/>
          </ac:picMkLst>
        </pc:picChg>
        <pc:picChg chg="del">
          <ac:chgData name="Sian Harris" userId="c0df2758-d740-4b7f-88ff-8072a1e73049" providerId="ADAL" clId="{8193D3BE-C2BF-4825-A8DA-D72D81BABD74}" dt="2021-12-14T18:36:24.953" v="158" actId="478"/>
          <ac:picMkLst>
            <pc:docMk/>
            <pc:sldMk cId="0" sldId="295"/>
            <ac:picMk id="831" creationId="{00000000-0000-0000-0000-000000000000}"/>
          </ac:picMkLst>
        </pc:picChg>
        <pc:picChg chg="del">
          <ac:chgData name="Sian Harris" userId="c0df2758-d740-4b7f-88ff-8072a1e73049" providerId="ADAL" clId="{8193D3BE-C2BF-4825-A8DA-D72D81BABD74}" dt="2021-12-14T18:36:24.953" v="158" actId="478"/>
          <ac:picMkLst>
            <pc:docMk/>
            <pc:sldMk cId="0" sldId="295"/>
            <ac:picMk id="832" creationId="{00000000-0000-0000-0000-000000000000}"/>
          </ac:picMkLst>
        </pc:picChg>
        <pc:picChg chg="del">
          <ac:chgData name="Sian Harris" userId="c0df2758-d740-4b7f-88ff-8072a1e73049" providerId="ADAL" clId="{8193D3BE-C2BF-4825-A8DA-D72D81BABD74}" dt="2021-12-14T18:36:24.953" v="158" actId="478"/>
          <ac:picMkLst>
            <pc:docMk/>
            <pc:sldMk cId="0" sldId="295"/>
            <ac:picMk id="833" creationId="{00000000-0000-0000-0000-000000000000}"/>
          </ac:picMkLst>
        </pc:picChg>
        <pc:picChg chg="del">
          <ac:chgData name="Sian Harris" userId="c0df2758-d740-4b7f-88ff-8072a1e73049" providerId="ADAL" clId="{8193D3BE-C2BF-4825-A8DA-D72D81BABD74}" dt="2021-12-14T18:36:24.953" v="158" actId="478"/>
          <ac:picMkLst>
            <pc:docMk/>
            <pc:sldMk cId="0" sldId="295"/>
            <ac:picMk id="834" creationId="{00000000-0000-0000-0000-000000000000}"/>
          </ac:picMkLst>
        </pc:picChg>
        <pc:picChg chg="del">
          <ac:chgData name="Sian Harris" userId="c0df2758-d740-4b7f-88ff-8072a1e73049" providerId="ADAL" clId="{8193D3BE-C2BF-4825-A8DA-D72D81BABD74}" dt="2021-12-14T18:36:24.953" v="158" actId="478"/>
          <ac:picMkLst>
            <pc:docMk/>
            <pc:sldMk cId="0" sldId="295"/>
            <ac:picMk id="835" creationId="{00000000-0000-0000-0000-000000000000}"/>
          </ac:picMkLst>
        </pc:picChg>
        <pc:picChg chg="del">
          <ac:chgData name="Sian Harris" userId="c0df2758-d740-4b7f-88ff-8072a1e73049" providerId="ADAL" clId="{8193D3BE-C2BF-4825-A8DA-D72D81BABD74}" dt="2021-12-14T18:36:24.953" v="158" actId="478"/>
          <ac:picMkLst>
            <pc:docMk/>
            <pc:sldMk cId="0" sldId="295"/>
            <ac:picMk id="836" creationId="{00000000-0000-0000-0000-000000000000}"/>
          </ac:picMkLst>
        </pc:picChg>
        <pc:picChg chg="del">
          <ac:chgData name="Sian Harris" userId="c0df2758-d740-4b7f-88ff-8072a1e73049" providerId="ADAL" clId="{8193D3BE-C2BF-4825-A8DA-D72D81BABD74}" dt="2021-12-14T18:36:24.953" v="158" actId="478"/>
          <ac:picMkLst>
            <pc:docMk/>
            <pc:sldMk cId="0" sldId="295"/>
            <ac:picMk id="837" creationId="{00000000-0000-0000-0000-000000000000}"/>
          </ac:picMkLst>
        </pc:picChg>
        <pc:cxnChg chg="add mod">
          <ac:chgData name="Sian Harris" userId="c0df2758-d740-4b7f-88ff-8072a1e73049" providerId="ADAL" clId="{8193D3BE-C2BF-4825-A8DA-D72D81BABD74}" dt="2021-12-14T18:36:25.881" v="159"/>
          <ac:cxnSpMkLst>
            <pc:docMk/>
            <pc:sldMk cId="0" sldId="295"/>
            <ac:cxnSpMk id="15" creationId="{2B421EA2-3200-401D-B3CC-809521D52F65}"/>
          </ac:cxnSpMkLst>
        </pc:cxnChg>
        <pc:cxnChg chg="del">
          <ac:chgData name="Sian Harris" userId="c0df2758-d740-4b7f-88ff-8072a1e73049" providerId="ADAL" clId="{8193D3BE-C2BF-4825-A8DA-D72D81BABD74}" dt="2021-12-14T18:36:24.953" v="158" actId="478"/>
          <ac:cxnSpMkLst>
            <pc:docMk/>
            <pc:sldMk cId="0" sldId="295"/>
            <ac:cxnSpMk id="830" creationId="{00000000-0000-0000-0000-000000000000}"/>
          </ac:cxnSpMkLst>
        </pc:cxnChg>
      </pc:sldChg>
      <pc:sldChg chg="del">
        <pc:chgData name="Sian Harris" userId="c0df2758-d740-4b7f-88ff-8072a1e73049" providerId="ADAL" clId="{8193D3BE-C2BF-4825-A8DA-D72D81BABD74}" dt="2021-11-23T12:42:15.144" v="39" actId="47"/>
        <pc:sldMkLst>
          <pc:docMk/>
          <pc:sldMk cId="3825942569" sldId="296"/>
        </pc:sldMkLst>
      </pc:sldChg>
      <pc:sldChg chg="addSp delSp modSp add mod">
        <pc:chgData name="Sian Harris" userId="c0df2758-d740-4b7f-88ff-8072a1e73049" providerId="ADAL" clId="{8193D3BE-C2BF-4825-A8DA-D72D81BABD74}" dt="2021-12-14T18:35:49.671" v="151"/>
        <pc:sldMkLst>
          <pc:docMk/>
          <pc:sldMk cId="3825942569" sldId="296"/>
        </pc:sldMkLst>
        <pc:spChg chg="add mod">
          <ac:chgData name="Sian Harris" userId="c0df2758-d740-4b7f-88ff-8072a1e73049" providerId="ADAL" clId="{8193D3BE-C2BF-4825-A8DA-D72D81BABD74}" dt="2021-12-14T18:35:49.671" v="151"/>
          <ac:spMkLst>
            <pc:docMk/>
            <pc:sldMk cId="3825942569" sldId="296"/>
            <ac:spMk id="23" creationId="{DCB987CB-1CE0-479F-8F46-C685E34D9C14}"/>
          </ac:spMkLst>
        </pc:spChg>
        <pc:picChg chg="add mod">
          <ac:chgData name="Sian Harris" userId="c0df2758-d740-4b7f-88ff-8072a1e73049" providerId="ADAL" clId="{8193D3BE-C2BF-4825-A8DA-D72D81BABD74}" dt="2021-12-14T18:35:49.671" v="151"/>
          <ac:picMkLst>
            <pc:docMk/>
            <pc:sldMk cId="3825942569" sldId="296"/>
            <ac:picMk id="24" creationId="{257E0342-515E-4700-BCAF-57F156314C78}"/>
          </ac:picMkLst>
        </pc:picChg>
        <pc:picChg chg="add mod">
          <ac:chgData name="Sian Harris" userId="c0df2758-d740-4b7f-88ff-8072a1e73049" providerId="ADAL" clId="{8193D3BE-C2BF-4825-A8DA-D72D81BABD74}" dt="2021-12-14T18:35:49.671" v="151"/>
          <ac:picMkLst>
            <pc:docMk/>
            <pc:sldMk cId="3825942569" sldId="296"/>
            <ac:picMk id="25" creationId="{8776A9B7-9A5A-4153-9539-BA605308EFFC}"/>
          </ac:picMkLst>
        </pc:picChg>
        <pc:picChg chg="add mod">
          <ac:chgData name="Sian Harris" userId="c0df2758-d740-4b7f-88ff-8072a1e73049" providerId="ADAL" clId="{8193D3BE-C2BF-4825-A8DA-D72D81BABD74}" dt="2021-12-14T18:35:49.671" v="151"/>
          <ac:picMkLst>
            <pc:docMk/>
            <pc:sldMk cId="3825942569" sldId="296"/>
            <ac:picMk id="27" creationId="{4F956542-DE21-45D1-A71C-E5EA9E9E4B00}"/>
          </ac:picMkLst>
        </pc:picChg>
        <pc:picChg chg="del">
          <ac:chgData name="Sian Harris" userId="c0df2758-d740-4b7f-88ff-8072a1e73049" providerId="ADAL" clId="{8193D3BE-C2BF-4825-A8DA-D72D81BABD74}" dt="2021-12-14T18:35:48.765" v="150" actId="478"/>
          <ac:picMkLst>
            <pc:docMk/>
            <pc:sldMk cId="3825942569" sldId="296"/>
            <ac:picMk id="742" creationId="{00000000-0000-0000-0000-000000000000}"/>
          </ac:picMkLst>
        </pc:picChg>
        <pc:picChg chg="del">
          <ac:chgData name="Sian Harris" userId="c0df2758-d740-4b7f-88ff-8072a1e73049" providerId="ADAL" clId="{8193D3BE-C2BF-4825-A8DA-D72D81BABD74}" dt="2021-12-14T18:35:48.765" v="150" actId="478"/>
          <ac:picMkLst>
            <pc:docMk/>
            <pc:sldMk cId="3825942569" sldId="296"/>
            <ac:picMk id="743" creationId="{00000000-0000-0000-0000-000000000000}"/>
          </ac:picMkLst>
        </pc:picChg>
        <pc:picChg chg="del">
          <ac:chgData name="Sian Harris" userId="c0df2758-d740-4b7f-88ff-8072a1e73049" providerId="ADAL" clId="{8193D3BE-C2BF-4825-A8DA-D72D81BABD74}" dt="2021-12-14T18:35:48.765" v="150" actId="478"/>
          <ac:picMkLst>
            <pc:docMk/>
            <pc:sldMk cId="3825942569" sldId="296"/>
            <ac:picMk id="744" creationId="{00000000-0000-0000-0000-000000000000}"/>
          </ac:picMkLst>
        </pc:picChg>
        <pc:picChg chg="del">
          <ac:chgData name="Sian Harris" userId="c0df2758-d740-4b7f-88ff-8072a1e73049" providerId="ADAL" clId="{8193D3BE-C2BF-4825-A8DA-D72D81BABD74}" dt="2021-12-14T18:35:48.765" v="150" actId="478"/>
          <ac:picMkLst>
            <pc:docMk/>
            <pc:sldMk cId="3825942569" sldId="296"/>
            <ac:picMk id="745" creationId="{00000000-0000-0000-0000-000000000000}"/>
          </ac:picMkLst>
        </pc:picChg>
        <pc:picChg chg="del">
          <ac:chgData name="Sian Harris" userId="c0df2758-d740-4b7f-88ff-8072a1e73049" providerId="ADAL" clId="{8193D3BE-C2BF-4825-A8DA-D72D81BABD74}" dt="2021-12-14T18:35:48.765" v="150" actId="478"/>
          <ac:picMkLst>
            <pc:docMk/>
            <pc:sldMk cId="3825942569" sldId="296"/>
            <ac:picMk id="746" creationId="{00000000-0000-0000-0000-000000000000}"/>
          </ac:picMkLst>
        </pc:picChg>
        <pc:picChg chg="del">
          <ac:chgData name="Sian Harris" userId="c0df2758-d740-4b7f-88ff-8072a1e73049" providerId="ADAL" clId="{8193D3BE-C2BF-4825-A8DA-D72D81BABD74}" dt="2021-12-14T18:35:48.765" v="150" actId="478"/>
          <ac:picMkLst>
            <pc:docMk/>
            <pc:sldMk cId="3825942569" sldId="296"/>
            <ac:picMk id="747" creationId="{00000000-0000-0000-0000-000000000000}"/>
          </ac:picMkLst>
        </pc:picChg>
        <pc:picChg chg="del">
          <ac:chgData name="Sian Harris" userId="c0df2758-d740-4b7f-88ff-8072a1e73049" providerId="ADAL" clId="{8193D3BE-C2BF-4825-A8DA-D72D81BABD74}" dt="2021-12-14T18:35:48.765" v="150" actId="478"/>
          <ac:picMkLst>
            <pc:docMk/>
            <pc:sldMk cId="3825942569" sldId="296"/>
            <ac:picMk id="748" creationId="{00000000-0000-0000-0000-000000000000}"/>
          </ac:picMkLst>
        </pc:picChg>
        <pc:cxnChg chg="add mod">
          <ac:chgData name="Sian Harris" userId="c0df2758-d740-4b7f-88ff-8072a1e73049" providerId="ADAL" clId="{8193D3BE-C2BF-4825-A8DA-D72D81BABD74}" dt="2021-12-14T18:35:49.671" v="151"/>
          <ac:cxnSpMkLst>
            <pc:docMk/>
            <pc:sldMk cId="3825942569" sldId="296"/>
            <ac:cxnSpMk id="26" creationId="{D359ADCA-2036-45D5-B0C8-4339F8BE7186}"/>
          </ac:cxnSpMkLst>
        </pc:cxnChg>
        <pc:cxnChg chg="del">
          <ac:chgData name="Sian Harris" userId="c0df2758-d740-4b7f-88ff-8072a1e73049" providerId="ADAL" clId="{8193D3BE-C2BF-4825-A8DA-D72D81BABD74}" dt="2021-12-14T18:35:48.765" v="150" actId="478"/>
          <ac:cxnSpMkLst>
            <pc:docMk/>
            <pc:sldMk cId="3825942569" sldId="296"/>
            <ac:cxnSpMk id="741" creationId="{00000000-0000-0000-0000-000000000000}"/>
          </ac:cxnSpMkLst>
        </pc:cxnChg>
      </pc:sldChg>
      <pc:sldChg chg="del">
        <pc:chgData name="Sian Harris" userId="c0df2758-d740-4b7f-88ff-8072a1e73049" providerId="ADAL" clId="{8193D3BE-C2BF-4825-A8DA-D72D81BABD74}" dt="2021-11-23T12:42:15.144" v="39" actId="47"/>
        <pc:sldMkLst>
          <pc:docMk/>
          <pc:sldMk cId="0" sldId="297"/>
        </pc:sldMkLst>
      </pc:sldChg>
      <pc:sldChg chg="del">
        <pc:chgData name="Sian Harris" userId="c0df2758-d740-4b7f-88ff-8072a1e73049" providerId="ADAL" clId="{8193D3BE-C2BF-4825-A8DA-D72D81BABD74}" dt="2021-11-23T12:42:19.167" v="40" actId="47"/>
        <pc:sldMkLst>
          <pc:docMk/>
          <pc:sldMk cId="0" sldId="298"/>
        </pc:sldMkLst>
      </pc:sldChg>
      <pc:sldChg chg="del">
        <pc:chgData name="Sian Harris" userId="c0df2758-d740-4b7f-88ff-8072a1e73049" providerId="ADAL" clId="{8193D3BE-C2BF-4825-A8DA-D72D81BABD74}" dt="2021-11-23T12:42:19.167" v="40" actId="47"/>
        <pc:sldMkLst>
          <pc:docMk/>
          <pc:sldMk cId="0" sldId="299"/>
        </pc:sldMkLst>
      </pc:sldChg>
      <pc:sldChg chg="modSp mod">
        <pc:chgData name="Sian Harris" userId="c0df2758-d740-4b7f-88ff-8072a1e73049" providerId="ADAL" clId="{8193D3BE-C2BF-4825-A8DA-D72D81BABD74}" dt="2021-11-23T12:42:23.755" v="41" actId="207"/>
        <pc:sldMkLst>
          <pc:docMk/>
          <pc:sldMk cId="0" sldId="300"/>
        </pc:sldMkLst>
        <pc:spChg chg="mod">
          <ac:chgData name="Sian Harris" userId="c0df2758-d740-4b7f-88ff-8072a1e73049" providerId="ADAL" clId="{8193D3BE-C2BF-4825-A8DA-D72D81BABD74}" dt="2021-11-23T12:42:23.755" v="41" actId="207"/>
          <ac:spMkLst>
            <pc:docMk/>
            <pc:sldMk cId="0" sldId="300"/>
            <ac:spMk id="839" creationId="{00000000-0000-0000-0000-000000000000}"/>
          </ac:spMkLst>
        </pc:spChg>
      </pc:sldChg>
      <pc:sldChg chg="modSp add del mod">
        <pc:chgData name="Sian Harris" userId="c0df2758-d740-4b7f-88ff-8072a1e73049" providerId="ADAL" clId="{8193D3BE-C2BF-4825-A8DA-D72D81BABD74}" dt="2021-12-14T18:27:28.078" v="70" actId="47"/>
        <pc:sldMkLst>
          <pc:docMk/>
          <pc:sldMk cId="2203100663" sldId="301"/>
        </pc:sldMkLst>
        <pc:spChg chg="mod">
          <ac:chgData name="Sian Harris" userId="c0df2758-d740-4b7f-88ff-8072a1e73049" providerId="ADAL" clId="{8193D3BE-C2BF-4825-A8DA-D72D81BABD74}" dt="2021-12-14T17:53:33.387" v="69" actId="20577"/>
          <ac:spMkLst>
            <pc:docMk/>
            <pc:sldMk cId="2203100663" sldId="301"/>
            <ac:spMk id="10" creationId="{50E71548-B13E-442A-B77B-601236C687EA}"/>
          </ac:spMkLst>
        </pc:spChg>
        <pc:spChg chg="mod">
          <ac:chgData name="Sian Harris" userId="c0df2758-d740-4b7f-88ff-8072a1e73049" providerId="ADAL" clId="{8193D3BE-C2BF-4825-A8DA-D72D81BABD74}" dt="2021-12-14T17:53:12.728" v="66" actId="14100"/>
          <ac:spMkLst>
            <pc:docMk/>
            <pc:sldMk cId="2203100663" sldId="301"/>
            <ac:spMk id="169" creationId="{00000000-0000-0000-0000-000000000000}"/>
          </ac:spMkLst>
        </pc:spChg>
        <pc:picChg chg="mod">
          <ac:chgData name="Sian Harris" userId="c0df2758-d740-4b7f-88ff-8072a1e73049" providerId="ADAL" clId="{8193D3BE-C2BF-4825-A8DA-D72D81BABD74}" dt="2021-12-14T17:53:07.282" v="65" actId="1076"/>
          <ac:picMkLst>
            <pc:docMk/>
            <pc:sldMk cId="2203100663" sldId="301"/>
            <ac:picMk id="4" creationId="{00BF401C-FB9B-490D-B1C8-461DDB39AADB}"/>
          </ac:picMkLst>
        </pc:picChg>
      </pc:sldChg>
      <pc:sldChg chg="add del">
        <pc:chgData name="Sian Harris" userId="c0df2758-d740-4b7f-88ff-8072a1e73049" providerId="ADAL" clId="{8193D3BE-C2BF-4825-A8DA-D72D81BABD74}" dt="2021-12-14T18:27:48.616" v="71" actId="47"/>
        <pc:sldMkLst>
          <pc:docMk/>
          <pc:sldMk cId="0" sldId="302"/>
        </pc:sldMkLst>
      </pc:sldChg>
      <pc:sldChg chg="add del">
        <pc:chgData name="Sian Harris" userId="c0df2758-d740-4b7f-88ff-8072a1e73049" providerId="ADAL" clId="{8193D3BE-C2BF-4825-A8DA-D72D81BABD74}" dt="2021-12-14T18:27:48.616" v="71" actId="47"/>
        <pc:sldMkLst>
          <pc:docMk/>
          <pc:sldMk cId="0" sldId="303"/>
        </pc:sldMkLst>
      </pc:sldChg>
      <pc:sldChg chg="add del">
        <pc:chgData name="Sian Harris" userId="c0df2758-d740-4b7f-88ff-8072a1e73049" providerId="ADAL" clId="{8193D3BE-C2BF-4825-A8DA-D72D81BABD74}" dt="2021-12-14T18:27:48.616" v="71" actId="47"/>
        <pc:sldMkLst>
          <pc:docMk/>
          <pc:sldMk cId="0" sldId="304"/>
        </pc:sldMkLst>
      </pc:sldChg>
      <pc:sldChg chg="add del">
        <pc:chgData name="Sian Harris" userId="c0df2758-d740-4b7f-88ff-8072a1e73049" providerId="ADAL" clId="{8193D3BE-C2BF-4825-A8DA-D72D81BABD74}" dt="2021-12-14T18:27:48.616" v="71" actId="47"/>
        <pc:sldMkLst>
          <pc:docMk/>
          <pc:sldMk cId="0" sldId="305"/>
        </pc:sldMkLst>
      </pc:sldChg>
      <pc:sldChg chg="add del">
        <pc:chgData name="Sian Harris" userId="c0df2758-d740-4b7f-88ff-8072a1e73049" providerId="ADAL" clId="{8193D3BE-C2BF-4825-A8DA-D72D81BABD74}" dt="2021-12-14T18:27:48.616" v="71" actId="47"/>
        <pc:sldMkLst>
          <pc:docMk/>
          <pc:sldMk cId="0" sldId="306"/>
        </pc:sldMkLst>
      </pc:sldChg>
      <pc:sldChg chg="add del">
        <pc:chgData name="Sian Harris" userId="c0df2758-d740-4b7f-88ff-8072a1e73049" providerId="ADAL" clId="{8193D3BE-C2BF-4825-A8DA-D72D81BABD74}" dt="2021-12-14T18:27:48.616" v="71" actId="47"/>
        <pc:sldMkLst>
          <pc:docMk/>
          <pc:sldMk cId="0" sldId="307"/>
        </pc:sldMkLst>
      </pc:sldChg>
      <pc:sldChg chg="add del">
        <pc:chgData name="Sian Harris" userId="c0df2758-d740-4b7f-88ff-8072a1e73049" providerId="ADAL" clId="{8193D3BE-C2BF-4825-A8DA-D72D81BABD74}" dt="2021-12-14T18:27:48.616" v="71" actId="47"/>
        <pc:sldMkLst>
          <pc:docMk/>
          <pc:sldMk cId="0" sldId="308"/>
        </pc:sldMkLst>
      </pc:sldChg>
      <pc:sldChg chg="add">
        <pc:chgData name="Sian Harris" userId="c0df2758-d740-4b7f-88ff-8072a1e73049" providerId="ADAL" clId="{8193D3BE-C2BF-4825-A8DA-D72D81BABD74}" dt="2021-12-14T17:53:25.974" v="67" actId="2890"/>
        <pc:sldMkLst>
          <pc:docMk/>
          <pc:sldMk cId="1290721587" sldId="309"/>
        </pc:sldMkLst>
      </pc:sldChg>
      <pc:sldChg chg="addSp delSp modSp add mod">
        <pc:chgData name="Sian Harris" userId="c0df2758-d740-4b7f-88ff-8072a1e73049" providerId="ADAL" clId="{8193D3BE-C2BF-4825-A8DA-D72D81BABD74}" dt="2021-12-14T18:37:51.350" v="163" actId="1076"/>
        <pc:sldMkLst>
          <pc:docMk/>
          <pc:sldMk cId="0" sldId="310"/>
        </pc:sldMkLst>
        <pc:spChg chg="add mod">
          <ac:chgData name="Sian Harris" userId="c0df2758-d740-4b7f-88ff-8072a1e73049" providerId="ADAL" clId="{8193D3BE-C2BF-4825-A8DA-D72D81BABD74}" dt="2021-12-14T18:28:22.363" v="77"/>
          <ac:spMkLst>
            <pc:docMk/>
            <pc:sldMk cId="0" sldId="310"/>
            <ac:spMk id="12" creationId="{C8507864-1AB0-438F-BCAA-89FD74578315}"/>
          </ac:spMkLst>
        </pc:spChg>
        <pc:spChg chg="mod">
          <ac:chgData name="Sian Harris" userId="c0df2758-d740-4b7f-88ff-8072a1e73049" providerId="ADAL" clId="{8193D3BE-C2BF-4825-A8DA-D72D81BABD74}" dt="2021-12-14T18:37:44.242" v="162" actId="207"/>
          <ac:spMkLst>
            <pc:docMk/>
            <pc:sldMk cId="0" sldId="310"/>
            <ac:spMk id="171" creationId="{00000000-0000-0000-0000-000000000000}"/>
          </ac:spMkLst>
        </pc:spChg>
        <pc:spChg chg="mod">
          <ac:chgData name="Sian Harris" userId="c0df2758-d740-4b7f-88ff-8072a1e73049" providerId="ADAL" clId="{8193D3BE-C2BF-4825-A8DA-D72D81BABD74}" dt="2021-12-14T18:37:51.350" v="163" actId="1076"/>
          <ac:spMkLst>
            <pc:docMk/>
            <pc:sldMk cId="0" sldId="310"/>
            <ac:spMk id="180" creationId="{00000000-0000-0000-0000-000000000000}"/>
          </ac:spMkLst>
        </pc:spChg>
        <pc:picChg chg="add mod">
          <ac:chgData name="Sian Harris" userId="c0df2758-d740-4b7f-88ff-8072a1e73049" providerId="ADAL" clId="{8193D3BE-C2BF-4825-A8DA-D72D81BABD74}" dt="2021-12-14T18:28:22.363" v="77"/>
          <ac:picMkLst>
            <pc:docMk/>
            <pc:sldMk cId="0" sldId="310"/>
            <ac:picMk id="13" creationId="{A98EC6C0-5563-48EE-AC60-DD78458C70BC}"/>
          </ac:picMkLst>
        </pc:picChg>
        <pc:picChg chg="add mod">
          <ac:chgData name="Sian Harris" userId="c0df2758-d740-4b7f-88ff-8072a1e73049" providerId="ADAL" clId="{8193D3BE-C2BF-4825-A8DA-D72D81BABD74}" dt="2021-12-14T18:28:22.363" v="77"/>
          <ac:picMkLst>
            <pc:docMk/>
            <pc:sldMk cId="0" sldId="310"/>
            <ac:picMk id="14" creationId="{2012B3E9-1820-4A21-A52E-D9E2F8762999}"/>
          </ac:picMkLst>
        </pc:picChg>
        <pc:picChg chg="add mod">
          <ac:chgData name="Sian Harris" userId="c0df2758-d740-4b7f-88ff-8072a1e73049" providerId="ADAL" clId="{8193D3BE-C2BF-4825-A8DA-D72D81BABD74}" dt="2021-12-14T18:28:22.363" v="77"/>
          <ac:picMkLst>
            <pc:docMk/>
            <pc:sldMk cId="0" sldId="310"/>
            <ac:picMk id="16" creationId="{47D372D0-6110-42E0-92D0-1525DCBD1D31}"/>
          </ac:picMkLst>
        </pc:picChg>
        <pc:picChg chg="del">
          <ac:chgData name="Sian Harris" userId="c0df2758-d740-4b7f-88ff-8072a1e73049" providerId="ADAL" clId="{8193D3BE-C2BF-4825-A8DA-D72D81BABD74}" dt="2021-12-14T18:28:21.139" v="76" actId="478"/>
          <ac:picMkLst>
            <pc:docMk/>
            <pc:sldMk cId="0" sldId="310"/>
            <ac:picMk id="173" creationId="{00000000-0000-0000-0000-000000000000}"/>
          </ac:picMkLst>
        </pc:picChg>
        <pc:picChg chg="del">
          <ac:chgData name="Sian Harris" userId="c0df2758-d740-4b7f-88ff-8072a1e73049" providerId="ADAL" clId="{8193D3BE-C2BF-4825-A8DA-D72D81BABD74}" dt="2021-12-14T18:28:21.139" v="76" actId="478"/>
          <ac:picMkLst>
            <pc:docMk/>
            <pc:sldMk cId="0" sldId="310"/>
            <ac:picMk id="174" creationId="{00000000-0000-0000-0000-000000000000}"/>
          </ac:picMkLst>
        </pc:picChg>
        <pc:picChg chg="del">
          <ac:chgData name="Sian Harris" userId="c0df2758-d740-4b7f-88ff-8072a1e73049" providerId="ADAL" clId="{8193D3BE-C2BF-4825-A8DA-D72D81BABD74}" dt="2021-12-14T18:28:21.139" v="76" actId="478"/>
          <ac:picMkLst>
            <pc:docMk/>
            <pc:sldMk cId="0" sldId="310"/>
            <ac:picMk id="175" creationId="{00000000-0000-0000-0000-000000000000}"/>
          </ac:picMkLst>
        </pc:picChg>
        <pc:picChg chg="del">
          <ac:chgData name="Sian Harris" userId="c0df2758-d740-4b7f-88ff-8072a1e73049" providerId="ADAL" clId="{8193D3BE-C2BF-4825-A8DA-D72D81BABD74}" dt="2021-12-14T18:28:21.139" v="76" actId="478"/>
          <ac:picMkLst>
            <pc:docMk/>
            <pc:sldMk cId="0" sldId="310"/>
            <ac:picMk id="176" creationId="{00000000-0000-0000-0000-000000000000}"/>
          </ac:picMkLst>
        </pc:picChg>
        <pc:picChg chg="del">
          <ac:chgData name="Sian Harris" userId="c0df2758-d740-4b7f-88ff-8072a1e73049" providerId="ADAL" clId="{8193D3BE-C2BF-4825-A8DA-D72D81BABD74}" dt="2021-12-14T18:28:21.139" v="76" actId="478"/>
          <ac:picMkLst>
            <pc:docMk/>
            <pc:sldMk cId="0" sldId="310"/>
            <ac:picMk id="177" creationId="{00000000-0000-0000-0000-000000000000}"/>
          </ac:picMkLst>
        </pc:picChg>
        <pc:picChg chg="del">
          <ac:chgData name="Sian Harris" userId="c0df2758-d740-4b7f-88ff-8072a1e73049" providerId="ADAL" clId="{8193D3BE-C2BF-4825-A8DA-D72D81BABD74}" dt="2021-12-14T18:28:21.139" v="76" actId="478"/>
          <ac:picMkLst>
            <pc:docMk/>
            <pc:sldMk cId="0" sldId="310"/>
            <ac:picMk id="178" creationId="{00000000-0000-0000-0000-000000000000}"/>
          </ac:picMkLst>
        </pc:picChg>
        <pc:picChg chg="del">
          <ac:chgData name="Sian Harris" userId="c0df2758-d740-4b7f-88ff-8072a1e73049" providerId="ADAL" clId="{8193D3BE-C2BF-4825-A8DA-D72D81BABD74}" dt="2021-12-14T18:28:21.139" v="76" actId="478"/>
          <ac:picMkLst>
            <pc:docMk/>
            <pc:sldMk cId="0" sldId="310"/>
            <ac:picMk id="179" creationId="{00000000-0000-0000-0000-000000000000}"/>
          </ac:picMkLst>
        </pc:picChg>
        <pc:cxnChg chg="add mod">
          <ac:chgData name="Sian Harris" userId="c0df2758-d740-4b7f-88ff-8072a1e73049" providerId="ADAL" clId="{8193D3BE-C2BF-4825-A8DA-D72D81BABD74}" dt="2021-12-14T18:28:22.363" v="77"/>
          <ac:cxnSpMkLst>
            <pc:docMk/>
            <pc:sldMk cId="0" sldId="310"/>
            <ac:cxnSpMk id="15" creationId="{570A150D-33AB-4E24-B1D9-E12A8626EB60}"/>
          </ac:cxnSpMkLst>
        </pc:cxnChg>
        <pc:cxnChg chg="del">
          <ac:chgData name="Sian Harris" userId="c0df2758-d740-4b7f-88ff-8072a1e73049" providerId="ADAL" clId="{8193D3BE-C2BF-4825-A8DA-D72D81BABD74}" dt="2021-12-14T18:28:21.139" v="76" actId="478"/>
          <ac:cxnSpMkLst>
            <pc:docMk/>
            <pc:sldMk cId="0" sldId="310"/>
            <ac:cxnSpMk id="172" creationId="{00000000-0000-0000-0000-000000000000}"/>
          </ac:cxnSpMkLst>
        </pc:cxnChg>
      </pc:sldChg>
      <pc:sldMasterChg chg="del delSldLayout">
        <pc:chgData name="Sian Harris" userId="c0df2758-d740-4b7f-88ff-8072a1e73049" providerId="ADAL" clId="{8193D3BE-C2BF-4825-A8DA-D72D81BABD74}" dt="2021-11-23T12:43:29.540" v="48" actId="47"/>
        <pc:sldMasterMkLst>
          <pc:docMk/>
          <pc:sldMasterMk cId="0" sldId="2147483660"/>
        </pc:sldMasterMkLst>
        <pc:sldLayoutChg chg="del">
          <pc:chgData name="Sian Harris" userId="c0df2758-d740-4b7f-88ff-8072a1e73049" providerId="ADAL" clId="{8193D3BE-C2BF-4825-A8DA-D72D81BABD74}" dt="2021-11-23T12:43:29.540" v="48" actId="47"/>
          <pc:sldLayoutMkLst>
            <pc:docMk/>
            <pc:sldMasterMk cId="0" sldId="2147483660"/>
            <pc:sldLayoutMk cId="0" sldId="2147483661"/>
          </pc:sldLayoutMkLst>
        </pc:sldLayoutChg>
      </pc:sldMasterChg>
      <pc:sldMasterChg chg="del delSldLayout">
        <pc:chgData name="Sian Harris" userId="c0df2758-d740-4b7f-88ff-8072a1e73049" providerId="ADAL" clId="{8193D3BE-C2BF-4825-A8DA-D72D81BABD74}" dt="2021-11-23T12:42:40.909" v="46" actId="47"/>
        <pc:sldMasterMkLst>
          <pc:docMk/>
          <pc:sldMasterMk cId="0" sldId="2147483662"/>
        </pc:sldMasterMkLst>
        <pc:sldLayoutChg chg="del">
          <pc:chgData name="Sian Harris" userId="c0df2758-d740-4b7f-88ff-8072a1e73049" providerId="ADAL" clId="{8193D3BE-C2BF-4825-A8DA-D72D81BABD74}" dt="2021-11-23T12:42:40.909" v="46" actId="47"/>
          <pc:sldLayoutMkLst>
            <pc:docMk/>
            <pc:sldMasterMk cId="0" sldId="2147483662"/>
            <pc:sldLayoutMk cId="0" sldId="2147483663"/>
          </pc:sldLayoutMkLst>
        </pc:sldLayoutChg>
        <pc:sldLayoutChg chg="del">
          <pc:chgData name="Sian Harris" userId="c0df2758-d740-4b7f-88ff-8072a1e73049" providerId="ADAL" clId="{8193D3BE-C2BF-4825-A8DA-D72D81BABD74}" dt="2021-11-23T12:42:40.909" v="46" actId="47"/>
          <pc:sldLayoutMkLst>
            <pc:docMk/>
            <pc:sldMasterMk cId="0" sldId="2147483662"/>
            <pc:sldLayoutMk cId="0" sldId="2147483664"/>
          </pc:sldLayoutMkLst>
        </pc:sldLayoutChg>
        <pc:sldLayoutChg chg="del">
          <pc:chgData name="Sian Harris" userId="c0df2758-d740-4b7f-88ff-8072a1e73049" providerId="ADAL" clId="{8193D3BE-C2BF-4825-A8DA-D72D81BABD74}" dt="2021-11-23T12:42:40.909" v="46" actId="47"/>
          <pc:sldLayoutMkLst>
            <pc:docMk/>
            <pc:sldMasterMk cId="0" sldId="2147483662"/>
            <pc:sldLayoutMk cId="0" sldId="2147483665"/>
          </pc:sldLayoutMkLst>
        </pc:sldLayoutChg>
        <pc:sldLayoutChg chg="del">
          <pc:chgData name="Sian Harris" userId="c0df2758-d740-4b7f-88ff-8072a1e73049" providerId="ADAL" clId="{8193D3BE-C2BF-4825-A8DA-D72D81BABD74}" dt="2021-11-23T12:42:40.909" v="46" actId="47"/>
          <pc:sldLayoutMkLst>
            <pc:docMk/>
            <pc:sldMasterMk cId="0" sldId="2147483662"/>
            <pc:sldLayoutMk cId="0" sldId="2147483666"/>
          </pc:sldLayoutMkLst>
        </pc:sldLayoutChg>
        <pc:sldLayoutChg chg="del">
          <pc:chgData name="Sian Harris" userId="c0df2758-d740-4b7f-88ff-8072a1e73049" providerId="ADAL" clId="{8193D3BE-C2BF-4825-A8DA-D72D81BABD74}" dt="2021-11-23T12:42:40.909" v="46" actId="47"/>
          <pc:sldLayoutMkLst>
            <pc:docMk/>
            <pc:sldMasterMk cId="0" sldId="2147483662"/>
            <pc:sldLayoutMk cId="0" sldId="2147483667"/>
          </pc:sldLayoutMkLst>
        </pc:sldLayoutChg>
        <pc:sldLayoutChg chg="del">
          <pc:chgData name="Sian Harris" userId="c0df2758-d740-4b7f-88ff-8072a1e73049" providerId="ADAL" clId="{8193D3BE-C2BF-4825-A8DA-D72D81BABD74}" dt="2021-11-23T12:42:40.909" v="46" actId="47"/>
          <pc:sldLayoutMkLst>
            <pc:docMk/>
            <pc:sldMasterMk cId="0" sldId="2147483662"/>
            <pc:sldLayoutMk cId="0" sldId="2147483668"/>
          </pc:sldLayoutMkLst>
        </pc:sldLayoutChg>
        <pc:sldLayoutChg chg="del">
          <pc:chgData name="Sian Harris" userId="c0df2758-d740-4b7f-88ff-8072a1e73049" providerId="ADAL" clId="{8193D3BE-C2BF-4825-A8DA-D72D81BABD74}" dt="2021-11-23T12:42:40.909" v="46" actId="47"/>
          <pc:sldLayoutMkLst>
            <pc:docMk/>
            <pc:sldMasterMk cId="0" sldId="2147483662"/>
            <pc:sldLayoutMk cId="0" sldId="2147483669"/>
          </pc:sldLayoutMkLst>
        </pc:sldLayoutChg>
        <pc:sldLayoutChg chg="del">
          <pc:chgData name="Sian Harris" userId="c0df2758-d740-4b7f-88ff-8072a1e73049" providerId="ADAL" clId="{8193D3BE-C2BF-4825-A8DA-D72D81BABD74}" dt="2021-11-23T12:42:40.909" v="46" actId="47"/>
          <pc:sldLayoutMkLst>
            <pc:docMk/>
            <pc:sldMasterMk cId="0" sldId="2147483662"/>
            <pc:sldLayoutMk cId="0" sldId="2147483670"/>
          </pc:sldLayoutMkLst>
        </pc:sldLayoutChg>
        <pc:sldLayoutChg chg="del">
          <pc:chgData name="Sian Harris" userId="c0df2758-d740-4b7f-88ff-8072a1e73049" providerId="ADAL" clId="{8193D3BE-C2BF-4825-A8DA-D72D81BABD74}" dt="2021-11-23T12:42:40.909" v="46" actId="47"/>
          <pc:sldLayoutMkLst>
            <pc:docMk/>
            <pc:sldMasterMk cId="0" sldId="2147483662"/>
            <pc:sldLayoutMk cId="0" sldId="2147483671"/>
          </pc:sldLayoutMkLst>
        </pc:sldLayoutChg>
        <pc:sldLayoutChg chg="del">
          <pc:chgData name="Sian Harris" userId="c0df2758-d740-4b7f-88ff-8072a1e73049" providerId="ADAL" clId="{8193D3BE-C2BF-4825-A8DA-D72D81BABD74}" dt="2021-11-23T12:42:40.909" v="46" actId="47"/>
          <pc:sldLayoutMkLst>
            <pc:docMk/>
            <pc:sldMasterMk cId="0" sldId="2147483662"/>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asp.info/gendertoolki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esdoc.unesco.org/ark:/48223/pf000012114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teractioninstitute.org/illustrating-equality-vs-equ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asp.info/gendertoolki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c27d1db1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dc27d1db17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479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i="1"/>
              <a:t>Table reproduced from Gollifer, S., Gorman, S., Hamisi, M., Fabian, F., Kilonzo, R., Bottomley, R., Walker, J., Dennis, A., Chapin, J., Reggev, M., Friis Laustsen, C. (2018). Gender Mainstreaming in Higher Education Toolkit, INASP. </a:t>
            </a:r>
            <a:r>
              <a:rPr lang="en-US" i="1" u="sng">
                <a:solidFill>
                  <a:schemeClr val="hlink"/>
                </a:solidFill>
                <a:hlinkClick r:id="rId3"/>
              </a:rPr>
              <a:t>https://www.inasp.info/gendertoolkit</a:t>
            </a:r>
            <a:r>
              <a:rPr lang="en-US" i="1"/>
              <a:t> </a:t>
            </a:r>
            <a:endParaRPr/>
          </a:p>
          <a:p>
            <a:pPr marL="0" lvl="0" indent="0" algn="l" rtl="0">
              <a:lnSpc>
                <a:spcPct val="100000"/>
              </a:lnSpc>
              <a:spcBef>
                <a:spcPts val="0"/>
              </a:spcBef>
              <a:spcAft>
                <a:spcPts val="0"/>
              </a:spcAft>
              <a:buSzPts val="1400"/>
              <a:buNone/>
            </a:pPr>
            <a:endParaRPr/>
          </a:p>
        </p:txBody>
      </p:sp>
      <p:sp>
        <p:nvSpPr>
          <p:cNvPr id="314" name="Google Shape;31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i="1"/>
              <a:t>Full slide reference: Pavlic, B., Ruprecht, L., Sam-Vargas, S. (2000). Gender equality and equity: a summary review of UNESCO's accomplishments since the Fourth World Conference on Women, Beijing 1995. UNESCO. </a:t>
            </a:r>
            <a:r>
              <a:rPr lang="en-US" i="1" u="sng">
                <a:solidFill>
                  <a:schemeClr val="hlink"/>
                </a:solidFill>
                <a:hlinkClick r:id="rId3"/>
              </a:rPr>
              <a:t>https://unesdoc.unesco.org/ark:/48223/pf0000121145</a:t>
            </a:r>
            <a:r>
              <a:rPr lang="en-US" i="1"/>
              <a:t> </a:t>
            </a:r>
            <a:endParaRPr/>
          </a:p>
          <a:p>
            <a:pPr marL="0" lvl="0" indent="0" algn="l" rtl="0">
              <a:lnSpc>
                <a:spcPct val="100000"/>
              </a:lnSpc>
              <a:spcBef>
                <a:spcPts val="0"/>
              </a:spcBef>
              <a:spcAft>
                <a:spcPts val="0"/>
              </a:spcAft>
              <a:buSzPts val="1400"/>
              <a:buNone/>
            </a:pPr>
            <a:endParaRPr/>
          </a:p>
        </p:txBody>
      </p:sp>
      <p:sp>
        <p:nvSpPr>
          <p:cNvPr id="328" name="Google Shape;328;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i="1"/>
              <a:t>Image by “Interaction Institute for Social Change | Artist: Angus Maguire.” </a:t>
            </a:r>
            <a:r>
              <a:rPr lang="en-US" i="1" u="sng">
                <a:solidFill>
                  <a:schemeClr val="hlink"/>
                </a:solidFill>
                <a:hlinkClick r:id="rId3"/>
              </a:rPr>
              <a:t>https://interactioninstitute.org/illustrating-equality-vs-equity/</a:t>
            </a:r>
            <a:r>
              <a:rPr lang="en-US" i="1"/>
              <a:t> </a:t>
            </a:r>
            <a:endParaRPr/>
          </a:p>
          <a:p>
            <a:pPr marL="0" lvl="0" indent="0" algn="l" rtl="0">
              <a:lnSpc>
                <a:spcPct val="100000"/>
              </a:lnSpc>
              <a:spcBef>
                <a:spcPts val="0"/>
              </a:spcBef>
              <a:spcAft>
                <a:spcPts val="0"/>
              </a:spcAft>
              <a:buSzPts val="1400"/>
              <a:buNone/>
            </a:pPr>
            <a:endParaRPr/>
          </a:p>
        </p:txBody>
      </p:sp>
      <p:sp>
        <p:nvSpPr>
          <p:cNvPr id="342" name="Google Shape;34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e93ce8b3c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e93ce8b3c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ge93ce8b3c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0581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p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59523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8" name="Google Shape;738;p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59739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p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p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2" name="Google Shape;812;p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p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7" name="Google Shape;837;p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i="1">
                <a:latin typeface="Calibri"/>
                <a:ea typeface="Calibri"/>
                <a:cs typeface="Calibri"/>
                <a:sym typeface="Calibri"/>
              </a:rPr>
              <a:t>Reference: Gollifer, S., Gorman, S., Hamisi, M., Fabian, F., Kilonzo, R., Bottomley, R., Walker, J., Dennis, A., Chapin, J., Reggev, M., Friis Laustsen, C. (2018). Gender Mainstreaming in Higher Education Toolkit, INASP. </a:t>
            </a:r>
            <a:r>
              <a:rPr lang="en-US" sz="1800" i="1"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https://www.inasp.info/gendertoolkit</a:t>
            </a:r>
            <a:r>
              <a:rPr lang="en-US" sz="1800" i="1">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i="1"/>
          </a:p>
        </p:txBody>
      </p:sp>
      <p:sp>
        <p:nvSpPr>
          <p:cNvPr id="228" name="Google Shape;2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Clr>
                <a:schemeClr val="dk1"/>
              </a:buClr>
              <a:buSzPts val="1100"/>
              <a:buFont typeface="Arial"/>
              <a:buNone/>
            </a:pPr>
            <a:endParaRPr/>
          </a:p>
        </p:txBody>
      </p:sp>
      <p:sp>
        <p:nvSpPr>
          <p:cNvPr id="243" name="Google Shape;2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f810c09d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df810c09d5_0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p>
        </p:txBody>
      </p:sp>
      <p:sp>
        <p:nvSpPr>
          <p:cNvPr id="258" name="Google Shape;258;gdf810c09d5_0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f810c09d5_0_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df810c09d5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6"/>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3.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issuu.com/fawe/docs/gender_responsive_pedagogy_-_a_tea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dc27d1db17_1_0"/>
          <p:cNvSpPr txBox="1">
            <a:spLocks noGrp="1"/>
          </p:cNvSpPr>
          <p:nvPr>
            <p:ph type="ctrTitle"/>
          </p:nvPr>
        </p:nvSpPr>
        <p:spPr>
          <a:xfrm>
            <a:off x="200721" y="998441"/>
            <a:ext cx="8753707" cy="222467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rgbClr val="5784CC"/>
              </a:buClr>
              <a:buSzPts val="6000"/>
              <a:buFont typeface="Georgia"/>
              <a:buNone/>
            </a:pPr>
            <a:r>
              <a:rPr lang="en-GB" sz="5400" dirty="0">
                <a:solidFill>
                  <a:srgbClr val="E81409"/>
                </a:solidFill>
                <a:highlight>
                  <a:srgbClr val="FFFFFF"/>
                </a:highlight>
                <a:latin typeface="Georgia"/>
                <a:ea typeface="Georgia"/>
                <a:cs typeface="Georgia"/>
                <a:sym typeface="Georgia"/>
              </a:rPr>
              <a:t>Programme Alignment – Profiling the ideal graduate</a:t>
            </a:r>
            <a:endParaRPr sz="5400" dirty="0">
              <a:solidFill>
                <a:srgbClr val="E81409"/>
              </a:solidFill>
              <a:latin typeface="Georgia"/>
              <a:ea typeface="Georgia"/>
              <a:cs typeface="Georgia"/>
              <a:sym typeface="Georgia"/>
            </a:endParaRPr>
          </a:p>
        </p:txBody>
      </p:sp>
      <p:pic>
        <p:nvPicPr>
          <p:cNvPr id="3" name="Picture 2">
            <a:extLst>
              <a:ext uri="{FF2B5EF4-FFF2-40B4-BE49-F238E27FC236}">
                <a16:creationId xmlns:a16="http://schemas.microsoft.com/office/drawing/2014/main" id="{4677DC7B-68CC-4ADC-BA35-CDD3D87B7ACC}"/>
              </a:ext>
            </a:extLst>
          </p:cNvPr>
          <p:cNvPicPr>
            <a:picLocks noChangeAspect="1"/>
          </p:cNvPicPr>
          <p:nvPr/>
        </p:nvPicPr>
        <p:blipFill>
          <a:blip r:embed="rId3"/>
          <a:srcRect/>
          <a:stretch/>
        </p:blipFill>
        <p:spPr>
          <a:xfrm>
            <a:off x="425963" y="184603"/>
            <a:ext cx="2930185" cy="699494"/>
          </a:xfrm>
          <a:prstGeom prst="rect">
            <a:avLst/>
          </a:prstGeom>
        </p:spPr>
      </p:pic>
      <p:pic>
        <p:nvPicPr>
          <p:cNvPr id="5" name="Picture 4" descr="Text&#10;&#10;Description automatically generated">
            <a:extLst>
              <a:ext uri="{FF2B5EF4-FFF2-40B4-BE49-F238E27FC236}">
                <a16:creationId xmlns:a16="http://schemas.microsoft.com/office/drawing/2014/main" id="{1C48CB60-AFBB-4D9E-B354-8687DC10C960}"/>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15" name="Picture 14" descr="Logo, company name&#10;&#10;Description automatically generated">
            <a:extLst>
              <a:ext uri="{FF2B5EF4-FFF2-40B4-BE49-F238E27FC236}">
                <a16:creationId xmlns:a16="http://schemas.microsoft.com/office/drawing/2014/main" id="{28356966-B005-4926-B448-69C9F8023238}"/>
              </a:ext>
            </a:extLst>
          </p:cNvPr>
          <p:cNvPicPr>
            <a:picLocks noChangeAspect="1"/>
          </p:cNvPicPr>
          <p:nvPr/>
        </p:nvPicPr>
        <p:blipFill>
          <a:blip r:embed="rId5"/>
          <a:stretch>
            <a:fillRect/>
          </a:stretch>
        </p:blipFill>
        <p:spPr>
          <a:xfrm>
            <a:off x="7825219" y="5992427"/>
            <a:ext cx="1220143" cy="715673"/>
          </a:xfrm>
          <a:prstGeom prst="rect">
            <a:avLst/>
          </a:prstGeom>
        </p:spPr>
      </p:pic>
      <p:cxnSp>
        <p:nvCxnSpPr>
          <p:cNvPr id="16" name="Straight Connector 15">
            <a:extLst>
              <a:ext uri="{FF2B5EF4-FFF2-40B4-BE49-F238E27FC236}">
                <a16:creationId xmlns:a16="http://schemas.microsoft.com/office/drawing/2014/main" id="{7609E5A8-A359-4EBA-979B-6160D72AA6CD}"/>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00BF401C-FB9B-490D-B1C8-461DDB39AADB}"/>
              </a:ext>
            </a:extLst>
          </p:cNvPr>
          <p:cNvPicPr>
            <a:picLocks noChangeAspect="1"/>
          </p:cNvPicPr>
          <p:nvPr/>
        </p:nvPicPr>
        <p:blipFill>
          <a:blip r:embed="rId6"/>
          <a:srcRect t="5247" b="5247"/>
          <a:stretch/>
        </p:blipFill>
        <p:spPr>
          <a:xfrm>
            <a:off x="2254220" y="3634890"/>
            <a:ext cx="4635558" cy="2370447"/>
          </a:xfrm>
          <a:prstGeom prst="rect">
            <a:avLst/>
          </a:prstGeom>
        </p:spPr>
      </p:pic>
      <p:sp>
        <p:nvSpPr>
          <p:cNvPr id="10" name="Rectangle 9">
            <a:extLst>
              <a:ext uri="{FF2B5EF4-FFF2-40B4-BE49-F238E27FC236}">
                <a16:creationId xmlns:a16="http://schemas.microsoft.com/office/drawing/2014/main" id="{50E71548-B13E-442A-B77B-601236C687EA}"/>
              </a:ext>
            </a:extLst>
          </p:cNvPr>
          <p:cNvSpPr/>
          <p:nvPr/>
        </p:nvSpPr>
        <p:spPr>
          <a:xfrm>
            <a:off x="46355" y="6211230"/>
            <a:ext cx="1769806" cy="662920"/>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4000" dirty="0">
                <a:solidFill>
                  <a:schemeClr val="bg1"/>
                </a:solidFill>
              </a:rPr>
              <a:t>DAY 2</a:t>
            </a:r>
          </a:p>
        </p:txBody>
      </p:sp>
    </p:spTree>
    <p:extLst>
      <p:ext uri="{BB962C8B-B14F-4D97-AF65-F5344CB8AC3E}">
        <p14:creationId xmlns:p14="http://schemas.microsoft.com/office/powerpoint/2010/main" val="129072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1"/>
          <p:cNvSpPr txBox="1">
            <a:spLocks noGrp="1"/>
          </p:cNvSpPr>
          <p:nvPr>
            <p:ph type="body" idx="1"/>
          </p:nvPr>
        </p:nvSpPr>
        <p:spPr>
          <a:xfrm>
            <a:off x="1108406" y="1899025"/>
            <a:ext cx="6927183" cy="3531610"/>
          </a:xfrm>
          <a:prstGeom prst="rect">
            <a:avLst/>
          </a:prstGeom>
          <a:solidFill>
            <a:schemeClr val="lt1"/>
          </a:solidFill>
          <a:ln>
            <a:noFill/>
          </a:ln>
        </p:spPr>
        <p:txBody>
          <a:bodyPr spcFirstLastPara="1" wrap="square" lIns="68550" tIns="34275" rIns="68550" bIns="34275" anchor="t" anchorCtr="0">
            <a:noAutofit/>
          </a:bodyPr>
          <a:lstStyle/>
          <a:p>
            <a:pPr marL="171450" lvl="0" indent="-177800" algn="l" rtl="0">
              <a:lnSpc>
                <a:spcPct val="90000"/>
              </a:lnSpc>
              <a:spcBef>
                <a:spcPts val="450"/>
              </a:spcBef>
              <a:spcAft>
                <a:spcPts val="0"/>
              </a:spcAft>
              <a:buClr>
                <a:srgbClr val="5D5D5D"/>
              </a:buClr>
              <a:buSzPts val="2800"/>
              <a:buChar char="•"/>
            </a:pPr>
            <a:r>
              <a:rPr lang="en-US" sz="2400" dirty="0">
                <a:solidFill>
                  <a:srgbClr val="5D5D5D"/>
                </a:solidFill>
                <a:latin typeface="Arial"/>
                <a:ea typeface="Arial"/>
                <a:cs typeface="Arial"/>
                <a:sym typeface="Arial"/>
              </a:rPr>
              <a:t>Sex and gender</a:t>
            </a:r>
            <a:endParaRPr sz="2400" dirty="0"/>
          </a:p>
          <a:p>
            <a:pPr marL="0" lvl="0" indent="0" algn="l" rtl="0">
              <a:lnSpc>
                <a:spcPct val="90000"/>
              </a:lnSpc>
              <a:spcBef>
                <a:spcPts val="450"/>
              </a:spcBef>
              <a:spcAft>
                <a:spcPts val="0"/>
              </a:spcAft>
              <a:buSzPts val="2800"/>
              <a:buNone/>
            </a:pPr>
            <a:endParaRPr sz="2400" dirty="0">
              <a:solidFill>
                <a:srgbClr val="5D5D5D"/>
              </a:solidFill>
              <a:latin typeface="Arial"/>
              <a:ea typeface="Arial"/>
              <a:cs typeface="Arial"/>
              <a:sym typeface="Arial"/>
            </a:endParaRPr>
          </a:p>
          <a:p>
            <a:pPr marL="171450" lvl="0" indent="-177800" algn="l" rtl="0">
              <a:lnSpc>
                <a:spcPct val="90000"/>
              </a:lnSpc>
              <a:spcBef>
                <a:spcPts val="450"/>
              </a:spcBef>
              <a:spcAft>
                <a:spcPts val="0"/>
              </a:spcAft>
              <a:buClr>
                <a:srgbClr val="5D5D5D"/>
              </a:buClr>
              <a:buSzPts val="2800"/>
              <a:buChar char="•"/>
            </a:pPr>
            <a:r>
              <a:rPr lang="en-US" sz="2400" dirty="0">
                <a:solidFill>
                  <a:srgbClr val="5D5D5D"/>
                </a:solidFill>
                <a:latin typeface="Arial"/>
                <a:ea typeface="Arial"/>
                <a:cs typeface="Arial"/>
                <a:sym typeface="Arial"/>
              </a:rPr>
              <a:t>Gender equality and equity</a:t>
            </a:r>
            <a:endParaRPr sz="2400" dirty="0"/>
          </a:p>
          <a:p>
            <a:pPr marL="0" lvl="0" indent="0" algn="l" rtl="0">
              <a:lnSpc>
                <a:spcPct val="90000"/>
              </a:lnSpc>
              <a:spcBef>
                <a:spcPts val="450"/>
              </a:spcBef>
              <a:spcAft>
                <a:spcPts val="0"/>
              </a:spcAft>
              <a:buSzPts val="2800"/>
              <a:buNone/>
            </a:pPr>
            <a:endParaRPr sz="2400" dirty="0">
              <a:solidFill>
                <a:srgbClr val="5D5D5D"/>
              </a:solidFill>
              <a:latin typeface="Arial"/>
              <a:ea typeface="Arial"/>
              <a:cs typeface="Arial"/>
              <a:sym typeface="Arial"/>
            </a:endParaRPr>
          </a:p>
          <a:p>
            <a:pPr marL="171450" lvl="0" indent="-177800" algn="l" rtl="0">
              <a:lnSpc>
                <a:spcPct val="90000"/>
              </a:lnSpc>
              <a:spcBef>
                <a:spcPts val="450"/>
              </a:spcBef>
              <a:spcAft>
                <a:spcPts val="0"/>
              </a:spcAft>
              <a:buClr>
                <a:srgbClr val="5D5D5D"/>
              </a:buClr>
              <a:buSzPts val="2800"/>
              <a:buChar char="•"/>
            </a:pPr>
            <a:r>
              <a:rPr lang="en-US" sz="2400" dirty="0">
                <a:solidFill>
                  <a:srgbClr val="5D5D5D"/>
                </a:solidFill>
                <a:latin typeface="Arial"/>
                <a:ea typeface="Arial"/>
                <a:cs typeface="Arial"/>
                <a:sym typeface="Arial"/>
              </a:rPr>
              <a:t>Gender bias</a:t>
            </a:r>
            <a:endParaRPr sz="2400" dirty="0"/>
          </a:p>
          <a:p>
            <a:pPr marL="0" lvl="0" indent="0" algn="l" rtl="0">
              <a:lnSpc>
                <a:spcPct val="90000"/>
              </a:lnSpc>
              <a:spcBef>
                <a:spcPts val="750"/>
              </a:spcBef>
              <a:spcAft>
                <a:spcPts val="0"/>
              </a:spcAft>
              <a:buSzPts val="2400"/>
              <a:buNone/>
            </a:pPr>
            <a:endParaRPr sz="1800" dirty="0">
              <a:solidFill>
                <a:srgbClr val="5D5D5D"/>
              </a:solidFill>
              <a:latin typeface="Arial"/>
              <a:ea typeface="Arial"/>
              <a:cs typeface="Arial"/>
              <a:sym typeface="Arial"/>
            </a:endParaRPr>
          </a:p>
        </p:txBody>
      </p:sp>
      <p:sp>
        <p:nvSpPr>
          <p:cNvPr id="296" name="Google Shape;296;p11"/>
          <p:cNvSpPr txBox="1">
            <a:spLocks noGrp="1"/>
          </p:cNvSpPr>
          <p:nvPr>
            <p:ph type="title"/>
          </p:nvPr>
        </p:nvSpPr>
        <p:spPr>
          <a:xfrm>
            <a:off x="725555" y="1015462"/>
            <a:ext cx="7692887" cy="807955"/>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US" dirty="0">
                <a:solidFill>
                  <a:srgbClr val="E81409"/>
                </a:solidFill>
                <a:latin typeface="Georgia"/>
                <a:ea typeface="Georgia"/>
                <a:cs typeface="Georgia"/>
                <a:sym typeface="Georgia"/>
              </a:rPr>
              <a:t>Gender terms</a:t>
            </a:r>
            <a:endParaRPr dirty="0">
              <a:solidFill>
                <a:srgbClr val="E81409"/>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6C7B8406-7FF5-4C69-A5B0-8F3462A4F4A5}"/>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2.10</a:t>
            </a:r>
          </a:p>
        </p:txBody>
      </p:sp>
      <p:pic>
        <p:nvPicPr>
          <p:cNvPr id="13" name="Picture 12" descr="Text&#10;&#10;Description automatically generated">
            <a:extLst>
              <a:ext uri="{FF2B5EF4-FFF2-40B4-BE49-F238E27FC236}">
                <a16:creationId xmlns:a16="http://schemas.microsoft.com/office/drawing/2014/main" id="{D759DEFE-2670-493A-BF92-AFCBD89910AD}"/>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C49699FA-A5BA-4197-8D36-4922015BC4D3}"/>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CF4D2D4B-8DF4-4D59-B555-14557952C1F4}"/>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3C1CE290-61CD-4A4A-B540-2520FFF2BDB1}"/>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1108406" y="1905562"/>
            <a:ext cx="6927183" cy="3685461"/>
          </a:xfrm>
          <a:prstGeom prst="rect">
            <a:avLst/>
          </a:prstGeom>
          <a:solidFill>
            <a:schemeClr val="lt1"/>
          </a:solidFill>
          <a:ln>
            <a:noFill/>
          </a:ln>
        </p:spPr>
        <p:txBody>
          <a:bodyPr spcFirstLastPara="1" wrap="square" lIns="68550" tIns="34275" rIns="68550" bIns="34275" anchor="t" anchorCtr="0">
            <a:noAutofit/>
          </a:bodyPr>
          <a:lstStyle/>
          <a:p>
            <a:pPr marL="171450" lvl="0" indent="-177800" algn="l" rtl="0">
              <a:lnSpc>
                <a:spcPct val="90000"/>
              </a:lnSpc>
              <a:spcBef>
                <a:spcPts val="450"/>
              </a:spcBef>
              <a:spcAft>
                <a:spcPts val="0"/>
              </a:spcAft>
              <a:buClr>
                <a:srgbClr val="5D5D5D"/>
              </a:buClr>
              <a:buSzPts val="2800"/>
              <a:buChar char="•"/>
            </a:pPr>
            <a:r>
              <a:rPr lang="en-US" sz="2000" dirty="0">
                <a:solidFill>
                  <a:srgbClr val="5D5D5D"/>
                </a:solidFill>
                <a:latin typeface="Arial"/>
                <a:ea typeface="Arial"/>
                <a:cs typeface="Arial"/>
                <a:sym typeface="Arial"/>
              </a:rPr>
              <a:t>Sex</a:t>
            </a:r>
            <a:endParaRPr sz="2000" dirty="0"/>
          </a:p>
          <a:p>
            <a:pPr marL="0" lvl="0" indent="0" algn="l" rtl="0">
              <a:lnSpc>
                <a:spcPct val="90000"/>
              </a:lnSpc>
              <a:spcBef>
                <a:spcPts val="450"/>
              </a:spcBef>
              <a:spcAft>
                <a:spcPts val="0"/>
              </a:spcAft>
              <a:buClr>
                <a:srgbClr val="5D5D5D"/>
              </a:buClr>
              <a:buSzPts val="2800"/>
              <a:buNone/>
            </a:pPr>
            <a:r>
              <a:rPr lang="en-US" sz="2000" dirty="0">
                <a:solidFill>
                  <a:srgbClr val="5D5D5D"/>
                </a:solidFill>
                <a:latin typeface="Arial"/>
                <a:ea typeface="Arial"/>
                <a:cs typeface="Arial"/>
                <a:sym typeface="Arial"/>
              </a:rPr>
              <a:t>Is a </a:t>
            </a:r>
            <a:r>
              <a:rPr lang="en-US" sz="2000" u="sng" dirty="0">
                <a:solidFill>
                  <a:srgbClr val="5D5D5D"/>
                </a:solidFill>
                <a:latin typeface="Arial"/>
                <a:ea typeface="Arial"/>
                <a:cs typeface="Arial"/>
                <a:sym typeface="Arial"/>
              </a:rPr>
              <a:t>fact of human biology</a:t>
            </a:r>
            <a:r>
              <a:rPr lang="en-US" sz="2000" dirty="0">
                <a:solidFill>
                  <a:srgbClr val="5D5D5D"/>
                </a:solidFill>
                <a:latin typeface="Arial"/>
                <a:ea typeface="Arial"/>
                <a:cs typeface="Arial"/>
                <a:sym typeface="Arial"/>
              </a:rPr>
              <a:t> and refers to a person’s biological status: we are born male, female or intersex (this refers to atypical features that usually distinguish male from female such as sex chromosomes, internal reproductive organs and external genitalia).</a:t>
            </a:r>
            <a:endParaRPr sz="2000" dirty="0"/>
          </a:p>
          <a:p>
            <a:pPr marL="0" lvl="0" indent="0" algn="l" rtl="0">
              <a:lnSpc>
                <a:spcPct val="90000"/>
              </a:lnSpc>
              <a:spcBef>
                <a:spcPts val="450"/>
              </a:spcBef>
              <a:spcAft>
                <a:spcPts val="0"/>
              </a:spcAft>
              <a:buSzPts val="2800"/>
              <a:buNone/>
            </a:pPr>
            <a:endParaRPr sz="2000" dirty="0">
              <a:solidFill>
                <a:srgbClr val="5D5D5D"/>
              </a:solidFill>
              <a:latin typeface="Arial"/>
              <a:ea typeface="Arial"/>
              <a:cs typeface="Arial"/>
              <a:sym typeface="Arial"/>
            </a:endParaRPr>
          </a:p>
          <a:p>
            <a:pPr marL="171450" lvl="0" indent="-177800" algn="l" rtl="0">
              <a:lnSpc>
                <a:spcPct val="90000"/>
              </a:lnSpc>
              <a:spcBef>
                <a:spcPts val="450"/>
              </a:spcBef>
              <a:spcAft>
                <a:spcPts val="0"/>
              </a:spcAft>
              <a:buClr>
                <a:srgbClr val="5D5D5D"/>
              </a:buClr>
              <a:buSzPts val="2800"/>
              <a:buChar char="•"/>
            </a:pPr>
            <a:r>
              <a:rPr lang="en-US" sz="2000" dirty="0">
                <a:solidFill>
                  <a:srgbClr val="5D5D5D"/>
                </a:solidFill>
                <a:latin typeface="Arial"/>
                <a:ea typeface="Arial"/>
                <a:cs typeface="Arial"/>
                <a:sym typeface="Arial"/>
              </a:rPr>
              <a:t>Gender</a:t>
            </a:r>
            <a:endParaRPr sz="2000" dirty="0"/>
          </a:p>
          <a:p>
            <a:pPr marL="0" lvl="0" indent="0" algn="l" rtl="0">
              <a:lnSpc>
                <a:spcPct val="90000"/>
              </a:lnSpc>
              <a:spcBef>
                <a:spcPts val="450"/>
              </a:spcBef>
              <a:spcAft>
                <a:spcPts val="0"/>
              </a:spcAft>
              <a:buClr>
                <a:srgbClr val="5D5D5D"/>
              </a:buClr>
              <a:buSzPts val="2800"/>
              <a:buNone/>
            </a:pPr>
            <a:r>
              <a:rPr lang="en-US" sz="2000" dirty="0">
                <a:solidFill>
                  <a:srgbClr val="5D5D5D"/>
                </a:solidFill>
                <a:latin typeface="Arial"/>
                <a:ea typeface="Arial"/>
                <a:cs typeface="Arial"/>
                <a:sym typeface="Arial"/>
              </a:rPr>
              <a:t>Refers to the </a:t>
            </a:r>
            <a:r>
              <a:rPr lang="en-US" sz="2000" u="sng" dirty="0">
                <a:solidFill>
                  <a:srgbClr val="5D5D5D"/>
                </a:solidFill>
                <a:latin typeface="Arial"/>
                <a:ea typeface="Arial"/>
                <a:cs typeface="Arial"/>
                <a:sym typeface="Arial"/>
              </a:rPr>
              <a:t>roles, activities, attitudes, feelings, and behaviors</a:t>
            </a:r>
            <a:r>
              <a:rPr lang="en-US" sz="2000" dirty="0">
                <a:solidFill>
                  <a:srgbClr val="5D5D5D"/>
                </a:solidFill>
                <a:latin typeface="Arial"/>
                <a:ea typeface="Arial"/>
                <a:cs typeface="Arial"/>
                <a:sym typeface="Arial"/>
              </a:rPr>
              <a:t> that a given culture associates with a person’s biological sex; in other words, that a given society considers appropriate for men and women. </a:t>
            </a:r>
            <a:endParaRPr sz="2000" dirty="0"/>
          </a:p>
          <a:p>
            <a:pPr marL="0" lvl="0" indent="0" algn="l" rtl="0">
              <a:lnSpc>
                <a:spcPct val="90000"/>
              </a:lnSpc>
              <a:spcBef>
                <a:spcPts val="750"/>
              </a:spcBef>
              <a:spcAft>
                <a:spcPts val="0"/>
              </a:spcAft>
              <a:buSzPts val="2400"/>
              <a:buNone/>
            </a:pPr>
            <a:endParaRPr sz="1800" dirty="0">
              <a:solidFill>
                <a:srgbClr val="5D5D5D"/>
              </a:solidFill>
              <a:latin typeface="Arial"/>
              <a:ea typeface="Arial"/>
              <a:cs typeface="Arial"/>
              <a:sym typeface="Arial"/>
            </a:endParaRPr>
          </a:p>
        </p:txBody>
      </p:sp>
      <p:sp>
        <p:nvSpPr>
          <p:cNvPr id="310" name="Google Shape;310;p19"/>
          <p:cNvSpPr txBox="1">
            <a:spLocks noGrp="1"/>
          </p:cNvSpPr>
          <p:nvPr>
            <p:ph type="title"/>
          </p:nvPr>
        </p:nvSpPr>
        <p:spPr>
          <a:xfrm>
            <a:off x="725555" y="1032269"/>
            <a:ext cx="7692887" cy="807955"/>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US" dirty="0">
                <a:solidFill>
                  <a:srgbClr val="E81409"/>
                </a:solidFill>
                <a:latin typeface="Georgia"/>
                <a:ea typeface="Georgia"/>
                <a:cs typeface="Georgia"/>
                <a:sym typeface="Georgia"/>
              </a:rPr>
              <a:t>Sex and Gender</a:t>
            </a:r>
            <a:endParaRPr dirty="0">
              <a:solidFill>
                <a:srgbClr val="E81409"/>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63DB1C0E-234B-42DA-95D1-0521B17AE96D}"/>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2.11</a:t>
            </a:r>
          </a:p>
        </p:txBody>
      </p:sp>
      <p:pic>
        <p:nvPicPr>
          <p:cNvPr id="13" name="Picture 12" descr="Text&#10;&#10;Description automatically generated">
            <a:extLst>
              <a:ext uri="{FF2B5EF4-FFF2-40B4-BE49-F238E27FC236}">
                <a16:creationId xmlns:a16="http://schemas.microsoft.com/office/drawing/2014/main" id="{FC5DF8AE-64D9-49B3-B5FA-8DE7601D2A1E}"/>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0B7008FC-FE27-49C4-92F0-2D36EC317417}"/>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5BB0BAB3-1A24-434E-BF32-B4FB58A733E7}"/>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2C4ECAD3-1F24-4FC5-B7C0-ADCA4ED4BDBB}"/>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0"/>
          <p:cNvSpPr txBox="1">
            <a:spLocks noGrp="1"/>
          </p:cNvSpPr>
          <p:nvPr>
            <p:ph type="ctrTitle"/>
          </p:nvPr>
        </p:nvSpPr>
        <p:spPr>
          <a:xfrm>
            <a:off x="685800" y="1160983"/>
            <a:ext cx="7772400" cy="268154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784CC"/>
              </a:buClr>
              <a:buSzPts val="6000"/>
              <a:buFont typeface="Georgia"/>
              <a:buNone/>
            </a:pPr>
            <a:br>
              <a:rPr lang="en-US">
                <a:solidFill>
                  <a:srgbClr val="5784CC"/>
                </a:solidFill>
                <a:latin typeface="Georgia"/>
                <a:ea typeface="Georgia"/>
                <a:cs typeface="Georgia"/>
                <a:sym typeface="Georgia"/>
              </a:rPr>
            </a:br>
            <a:endParaRPr/>
          </a:p>
        </p:txBody>
      </p:sp>
      <p:pic>
        <p:nvPicPr>
          <p:cNvPr id="325" name="Google Shape;325;p20" descr="A screenshot of a cell phone&#10;&#10;Description automatically generated"/>
          <p:cNvPicPr preferRelativeResize="0"/>
          <p:nvPr/>
        </p:nvPicPr>
        <p:blipFill rotWithShape="1">
          <a:blip r:embed="rId3">
            <a:alphaModFix/>
          </a:blip>
          <a:srcRect/>
          <a:stretch/>
        </p:blipFill>
        <p:spPr>
          <a:xfrm>
            <a:off x="1103650" y="1160983"/>
            <a:ext cx="6936698" cy="4697845"/>
          </a:xfrm>
          <a:prstGeom prst="rect">
            <a:avLst/>
          </a:prstGeom>
          <a:noFill/>
          <a:ln>
            <a:noFill/>
          </a:ln>
        </p:spPr>
      </p:pic>
      <p:sp>
        <p:nvSpPr>
          <p:cNvPr id="12" name="Rectangle 11">
            <a:extLst>
              <a:ext uri="{FF2B5EF4-FFF2-40B4-BE49-F238E27FC236}">
                <a16:creationId xmlns:a16="http://schemas.microsoft.com/office/drawing/2014/main" id="{02B83C55-9F15-4524-90B8-190B03A839FD}"/>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2.12</a:t>
            </a:r>
          </a:p>
        </p:txBody>
      </p:sp>
      <p:pic>
        <p:nvPicPr>
          <p:cNvPr id="13" name="Picture 12" descr="Text&#10;&#10;Description automatically generated">
            <a:extLst>
              <a:ext uri="{FF2B5EF4-FFF2-40B4-BE49-F238E27FC236}">
                <a16:creationId xmlns:a16="http://schemas.microsoft.com/office/drawing/2014/main" id="{7CC656DD-FBBA-4844-8C36-CB992D16C4AB}"/>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10D13DAF-DB45-4BC1-96A0-08D8C9D88D75}"/>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0ED73B1C-6621-4CB7-8210-5255A35AE131}"/>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134FED7B-37B1-44FE-A5C4-A250E1104C82}"/>
              </a:ext>
            </a:extLst>
          </p:cNvPr>
          <p:cNvPicPr>
            <a:picLocks noChangeAspect="1"/>
          </p:cNvPicPr>
          <p:nvPr/>
        </p:nvPicPr>
        <p:blipFill>
          <a:blip r:embed="rId6"/>
          <a:srcRect/>
          <a:stretch/>
        </p:blipFill>
        <p:spPr>
          <a:xfrm>
            <a:off x="425963" y="184603"/>
            <a:ext cx="2930185" cy="6994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3"/>
          <p:cNvSpPr txBox="1">
            <a:spLocks noGrp="1"/>
          </p:cNvSpPr>
          <p:nvPr>
            <p:ph type="body" idx="1"/>
          </p:nvPr>
        </p:nvSpPr>
        <p:spPr>
          <a:xfrm>
            <a:off x="387250" y="2082040"/>
            <a:ext cx="7605278" cy="3852571"/>
          </a:xfrm>
          <a:prstGeom prst="rect">
            <a:avLst/>
          </a:prstGeom>
          <a:solidFill>
            <a:schemeClr val="lt1"/>
          </a:solidFill>
          <a:ln>
            <a:noFill/>
          </a:ln>
        </p:spPr>
        <p:txBody>
          <a:bodyPr spcFirstLastPara="1" wrap="square" lIns="68550" tIns="34275" rIns="68550" bIns="34275" anchor="t" anchorCtr="0">
            <a:noAutofit/>
          </a:bodyPr>
          <a:lstStyle/>
          <a:p>
            <a:pPr marL="0" lvl="0" indent="0" algn="l" rtl="0">
              <a:lnSpc>
                <a:spcPct val="70000"/>
              </a:lnSpc>
              <a:spcBef>
                <a:spcPts val="750"/>
              </a:spcBef>
              <a:spcAft>
                <a:spcPts val="0"/>
              </a:spcAft>
              <a:buClr>
                <a:srgbClr val="5D5D5D"/>
              </a:buClr>
              <a:buSzPts val="2960"/>
              <a:buNone/>
            </a:pPr>
            <a:r>
              <a:rPr lang="en-US" sz="2400" b="1" i="1" dirty="0">
                <a:solidFill>
                  <a:srgbClr val="5D5D5D"/>
                </a:solidFill>
              </a:rPr>
              <a:t>Gender equality</a:t>
            </a:r>
            <a:endParaRPr sz="2400" dirty="0"/>
          </a:p>
          <a:p>
            <a:pPr marL="171450" lvl="0" indent="-187960" algn="l" rtl="0">
              <a:lnSpc>
                <a:spcPct val="70000"/>
              </a:lnSpc>
              <a:spcBef>
                <a:spcPts val="750"/>
              </a:spcBef>
              <a:spcAft>
                <a:spcPts val="0"/>
              </a:spcAft>
              <a:buClr>
                <a:srgbClr val="5D5D5D"/>
              </a:buClr>
              <a:buSzPts val="2960"/>
              <a:buChar char="•"/>
            </a:pPr>
            <a:r>
              <a:rPr lang="en-US" sz="2400" i="1" dirty="0">
                <a:solidFill>
                  <a:srgbClr val="5D5D5D"/>
                </a:solidFill>
              </a:rPr>
              <a:t>Equality between men and women…does not mean that women and men have to become the same, but that their rights, responsibilities and opportunities will </a:t>
            </a:r>
            <a:r>
              <a:rPr lang="en-US" sz="2400" i="1" u="sng" dirty="0">
                <a:solidFill>
                  <a:srgbClr val="5D5D5D"/>
                </a:solidFill>
              </a:rPr>
              <a:t>not</a:t>
            </a:r>
            <a:r>
              <a:rPr lang="en-US" sz="2400" i="1" dirty="0">
                <a:solidFill>
                  <a:srgbClr val="5D5D5D"/>
                </a:solidFill>
              </a:rPr>
              <a:t> depend on whether they were born male or female.</a:t>
            </a:r>
            <a:endParaRPr sz="2400" dirty="0"/>
          </a:p>
          <a:p>
            <a:pPr marL="171450" lvl="0" indent="-30479" algn="l" rtl="0">
              <a:lnSpc>
                <a:spcPct val="70000"/>
              </a:lnSpc>
              <a:spcBef>
                <a:spcPts val="750"/>
              </a:spcBef>
              <a:spcAft>
                <a:spcPts val="0"/>
              </a:spcAft>
              <a:buSzPts val="2960"/>
              <a:buNone/>
            </a:pPr>
            <a:endParaRPr sz="2400" i="1" dirty="0"/>
          </a:p>
          <a:p>
            <a:pPr marL="0" lvl="0" indent="0" algn="l" rtl="0">
              <a:lnSpc>
                <a:spcPct val="70000"/>
              </a:lnSpc>
              <a:spcBef>
                <a:spcPts val="750"/>
              </a:spcBef>
              <a:spcAft>
                <a:spcPts val="0"/>
              </a:spcAft>
              <a:buClr>
                <a:srgbClr val="5D5D5D"/>
              </a:buClr>
              <a:buSzPts val="2960"/>
              <a:buNone/>
            </a:pPr>
            <a:r>
              <a:rPr lang="en-US" sz="2400" b="1" i="1" dirty="0">
                <a:solidFill>
                  <a:srgbClr val="5D5D5D"/>
                </a:solidFill>
              </a:rPr>
              <a:t>Gender equity</a:t>
            </a:r>
            <a:endParaRPr sz="2400" dirty="0"/>
          </a:p>
          <a:p>
            <a:pPr marL="171450" lvl="0" indent="-187960" algn="l" rtl="0">
              <a:lnSpc>
                <a:spcPct val="70000"/>
              </a:lnSpc>
              <a:spcBef>
                <a:spcPts val="750"/>
              </a:spcBef>
              <a:spcAft>
                <a:spcPts val="0"/>
              </a:spcAft>
              <a:buClr>
                <a:srgbClr val="5D5D5D"/>
              </a:buClr>
              <a:buSzPts val="2960"/>
              <a:buChar char="•"/>
            </a:pPr>
            <a:r>
              <a:rPr lang="en-US" sz="2400" i="1" dirty="0">
                <a:solidFill>
                  <a:srgbClr val="5D5D5D"/>
                </a:solidFill>
              </a:rPr>
              <a:t>Fairness of treatment for men and women according to their respective needs. This may include equal treatment or treatment that is different, but which is considered equivalent in terms of rights, benefits, obligations, and opportunities</a:t>
            </a:r>
            <a:endParaRPr dirty="0"/>
          </a:p>
          <a:p>
            <a:pPr marL="0" lvl="0" indent="0" algn="r" rtl="0">
              <a:lnSpc>
                <a:spcPct val="70000"/>
              </a:lnSpc>
              <a:spcBef>
                <a:spcPts val="750"/>
              </a:spcBef>
              <a:spcAft>
                <a:spcPts val="0"/>
              </a:spcAft>
              <a:buClr>
                <a:srgbClr val="5D5D5D"/>
              </a:buClr>
              <a:buSzPts val="3330"/>
              <a:buNone/>
            </a:pPr>
            <a:r>
              <a:rPr lang="en-US" sz="2000" dirty="0" err="1">
                <a:solidFill>
                  <a:srgbClr val="5D5D5D"/>
                </a:solidFill>
              </a:rPr>
              <a:t>Pavlic</a:t>
            </a:r>
            <a:r>
              <a:rPr lang="en-US" sz="2000" dirty="0">
                <a:solidFill>
                  <a:srgbClr val="5D5D5D"/>
                </a:solidFill>
              </a:rPr>
              <a:t>, B., Ruprecht, L., Sam-Vargas, S., 2000</a:t>
            </a:r>
            <a:endParaRPr sz="2400" dirty="0"/>
          </a:p>
          <a:p>
            <a:pPr marL="0" lvl="0" indent="0" algn="l" rtl="0">
              <a:lnSpc>
                <a:spcPct val="90000"/>
              </a:lnSpc>
              <a:spcBef>
                <a:spcPts val="750"/>
              </a:spcBef>
              <a:spcAft>
                <a:spcPts val="0"/>
              </a:spcAft>
              <a:buSzPts val="2400"/>
              <a:buNone/>
            </a:pPr>
            <a:endParaRPr sz="1800" dirty="0">
              <a:solidFill>
                <a:srgbClr val="5D5D5D"/>
              </a:solidFill>
              <a:latin typeface="Arial"/>
              <a:ea typeface="Arial"/>
              <a:cs typeface="Arial"/>
              <a:sym typeface="Arial"/>
            </a:endParaRPr>
          </a:p>
        </p:txBody>
      </p:sp>
      <p:sp>
        <p:nvSpPr>
          <p:cNvPr id="338" name="Google Shape;338;p33"/>
          <p:cNvSpPr txBox="1">
            <a:spLocks noGrp="1"/>
          </p:cNvSpPr>
          <p:nvPr>
            <p:ph type="title"/>
          </p:nvPr>
        </p:nvSpPr>
        <p:spPr>
          <a:xfrm>
            <a:off x="725555" y="1020140"/>
            <a:ext cx="7692887" cy="807955"/>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US" dirty="0">
                <a:solidFill>
                  <a:srgbClr val="E81409"/>
                </a:solidFill>
                <a:latin typeface="Georgia"/>
                <a:ea typeface="Georgia"/>
                <a:cs typeface="Georgia"/>
                <a:sym typeface="Georgia"/>
              </a:rPr>
              <a:t>Gender equality and equity</a:t>
            </a:r>
            <a:endParaRPr dirty="0">
              <a:solidFill>
                <a:srgbClr val="E81409"/>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AC54257E-454F-4E31-8E0F-5CFEBB8AE2ED}"/>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2.13</a:t>
            </a:r>
          </a:p>
        </p:txBody>
      </p:sp>
      <p:pic>
        <p:nvPicPr>
          <p:cNvPr id="13" name="Picture 12" descr="Text&#10;&#10;Description automatically generated">
            <a:extLst>
              <a:ext uri="{FF2B5EF4-FFF2-40B4-BE49-F238E27FC236}">
                <a16:creationId xmlns:a16="http://schemas.microsoft.com/office/drawing/2014/main" id="{4D91807B-25A4-4900-802A-70A842376FCF}"/>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5BB2A750-4E06-4D71-95DD-B13C13ECFFCD}"/>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6D2ACD7A-863C-4B8B-85F5-DA3A3953F7E9}"/>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9D76D901-51C7-4FC0-900E-26BF3C4BDE1C}"/>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4"/>
          <p:cNvSpPr txBox="1">
            <a:spLocks noGrp="1"/>
          </p:cNvSpPr>
          <p:nvPr>
            <p:ph type="ctrTitle"/>
          </p:nvPr>
        </p:nvSpPr>
        <p:spPr>
          <a:xfrm>
            <a:off x="685800" y="1160983"/>
            <a:ext cx="7772400" cy="268154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784CC"/>
              </a:buClr>
              <a:buSzPts val="6000"/>
              <a:buFont typeface="Georgia"/>
              <a:buNone/>
            </a:pPr>
            <a:br>
              <a:rPr lang="en-US">
                <a:solidFill>
                  <a:srgbClr val="5784CC"/>
                </a:solidFill>
                <a:latin typeface="Georgia"/>
                <a:ea typeface="Georgia"/>
                <a:cs typeface="Georgia"/>
                <a:sym typeface="Georgia"/>
              </a:rPr>
            </a:br>
            <a:endParaRPr/>
          </a:p>
        </p:txBody>
      </p:sp>
      <p:pic>
        <p:nvPicPr>
          <p:cNvPr id="353" name="Google Shape;353;p34"/>
          <p:cNvPicPr preferRelativeResize="0"/>
          <p:nvPr/>
        </p:nvPicPr>
        <p:blipFill rotWithShape="1">
          <a:blip r:embed="rId3">
            <a:alphaModFix/>
          </a:blip>
          <a:srcRect/>
          <a:stretch/>
        </p:blipFill>
        <p:spPr>
          <a:xfrm>
            <a:off x="1054867" y="1083559"/>
            <a:ext cx="6756024" cy="5062407"/>
          </a:xfrm>
          <a:prstGeom prst="rect">
            <a:avLst/>
          </a:prstGeom>
          <a:solidFill>
            <a:srgbClr val="FFFFFF"/>
          </a:solidFill>
          <a:ln>
            <a:noFill/>
          </a:ln>
        </p:spPr>
      </p:pic>
      <p:sp>
        <p:nvSpPr>
          <p:cNvPr id="12" name="Rectangle 11">
            <a:extLst>
              <a:ext uri="{FF2B5EF4-FFF2-40B4-BE49-F238E27FC236}">
                <a16:creationId xmlns:a16="http://schemas.microsoft.com/office/drawing/2014/main" id="{1EF9AD7D-8997-40E1-A19F-78EEF93043FB}"/>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2.14</a:t>
            </a:r>
          </a:p>
        </p:txBody>
      </p:sp>
      <p:pic>
        <p:nvPicPr>
          <p:cNvPr id="13" name="Picture 12" descr="Text&#10;&#10;Description automatically generated">
            <a:extLst>
              <a:ext uri="{FF2B5EF4-FFF2-40B4-BE49-F238E27FC236}">
                <a16:creationId xmlns:a16="http://schemas.microsoft.com/office/drawing/2014/main" id="{5EF2D820-C5AC-4857-BD71-AAABFC69DBE6}"/>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C5D71C13-B40E-4448-BF09-95EBF85141AA}"/>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A617AADD-ED51-4C14-A732-0962B48D571E}"/>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9C6DD089-D6CD-437C-900F-18D402148B42}"/>
              </a:ext>
            </a:extLst>
          </p:cNvPr>
          <p:cNvPicPr>
            <a:picLocks noChangeAspect="1"/>
          </p:cNvPicPr>
          <p:nvPr/>
        </p:nvPicPr>
        <p:blipFill>
          <a:blip r:embed="rId6"/>
          <a:srcRect/>
          <a:stretch/>
        </p:blipFill>
        <p:spPr>
          <a:xfrm>
            <a:off x="425963" y="184603"/>
            <a:ext cx="2930185" cy="6994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txBox="1">
            <a:spLocks noGrp="1"/>
          </p:cNvSpPr>
          <p:nvPr>
            <p:ph type="ctrTitle"/>
          </p:nvPr>
        </p:nvSpPr>
        <p:spPr>
          <a:xfrm>
            <a:off x="685800" y="1160983"/>
            <a:ext cx="7772400" cy="268154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784CC"/>
              </a:buClr>
              <a:buSzPts val="6000"/>
              <a:buFont typeface="Georgia"/>
              <a:buNone/>
            </a:pPr>
            <a:br>
              <a:rPr lang="en-US">
                <a:solidFill>
                  <a:srgbClr val="5784CC"/>
                </a:solidFill>
                <a:latin typeface="Georgia"/>
                <a:ea typeface="Georgia"/>
                <a:cs typeface="Georgia"/>
                <a:sym typeface="Georgia"/>
              </a:rPr>
            </a:br>
            <a:endParaRPr/>
          </a:p>
        </p:txBody>
      </p:sp>
      <p:sp>
        <p:nvSpPr>
          <p:cNvPr id="12" name="Rectangle 11">
            <a:extLst>
              <a:ext uri="{FF2B5EF4-FFF2-40B4-BE49-F238E27FC236}">
                <a16:creationId xmlns:a16="http://schemas.microsoft.com/office/drawing/2014/main" id="{4B4E0CF7-0F9C-4402-B1AB-611C08B37509}"/>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2.15</a:t>
            </a:r>
          </a:p>
        </p:txBody>
      </p:sp>
      <p:pic>
        <p:nvPicPr>
          <p:cNvPr id="13" name="Picture 12" descr="Text&#10;&#10;Description automatically generated">
            <a:extLst>
              <a:ext uri="{FF2B5EF4-FFF2-40B4-BE49-F238E27FC236}">
                <a16:creationId xmlns:a16="http://schemas.microsoft.com/office/drawing/2014/main" id="{92D9F4D8-A5FC-44C7-8A43-F309832C268A}"/>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21F78109-94B7-4D37-BEB5-DC3A90CC54AE}"/>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5CD8276A-F1ED-4069-A494-670571DC4466}"/>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A1E929CD-03D1-4F1F-8B4B-43560C950D6A}"/>
              </a:ext>
            </a:extLst>
          </p:cNvPr>
          <p:cNvPicPr>
            <a:picLocks noChangeAspect="1"/>
          </p:cNvPicPr>
          <p:nvPr/>
        </p:nvPicPr>
        <p:blipFill>
          <a:blip r:embed="rId5"/>
          <a:srcRect/>
          <a:stretch/>
        </p:blipFill>
        <p:spPr>
          <a:xfrm>
            <a:off x="425963" y="184603"/>
            <a:ext cx="2930185" cy="699494"/>
          </a:xfrm>
          <a:prstGeom prst="rect">
            <a:avLst/>
          </a:prstGeom>
        </p:spPr>
      </p:pic>
      <p:sp>
        <p:nvSpPr>
          <p:cNvPr id="2" name="TextBox 1">
            <a:extLst>
              <a:ext uri="{FF2B5EF4-FFF2-40B4-BE49-F238E27FC236}">
                <a16:creationId xmlns:a16="http://schemas.microsoft.com/office/drawing/2014/main" id="{5B49D602-72C3-4B94-B03A-26AE2624802B}"/>
              </a:ext>
            </a:extLst>
          </p:cNvPr>
          <p:cNvSpPr txBox="1"/>
          <p:nvPr/>
        </p:nvSpPr>
        <p:spPr>
          <a:xfrm>
            <a:off x="268504" y="2547963"/>
            <a:ext cx="4237057" cy="1200329"/>
          </a:xfrm>
          <a:prstGeom prst="rect">
            <a:avLst/>
          </a:prstGeom>
          <a:noFill/>
        </p:spPr>
        <p:txBody>
          <a:bodyPr wrap="none" rtlCol="0">
            <a:spAutoFit/>
          </a:bodyPr>
          <a:lstStyle/>
          <a:p>
            <a:r>
              <a:rPr lang="en-GB" sz="7200" b="1" dirty="0" err="1">
                <a:solidFill>
                  <a:srgbClr val="E81409"/>
                </a:solidFill>
              </a:rPr>
              <a:t>equ</a:t>
            </a:r>
            <a:r>
              <a:rPr lang="en-GB" sz="7200" dirty="0">
                <a:solidFill>
                  <a:srgbClr val="FA8F8A"/>
                </a:solidFill>
              </a:rPr>
              <a:t>(al)</a:t>
            </a:r>
            <a:r>
              <a:rPr lang="en-GB" sz="7200" b="1" dirty="0" err="1">
                <a:solidFill>
                  <a:srgbClr val="E81409"/>
                </a:solidFill>
              </a:rPr>
              <a:t>ity</a:t>
            </a:r>
            <a:endParaRPr lang="en-GB" sz="7200" b="1" dirty="0">
              <a:solidFill>
                <a:srgbClr val="E81409"/>
              </a:solidFill>
            </a:endParaRPr>
          </a:p>
        </p:txBody>
      </p:sp>
      <p:sp>
        <p:nvSpPr>
          <p:cNvPr id="3" name="TextBox 2">
            <a:extLst>
              <a:ext uri="{FF2B5EF4-FFF2-40B4-BE49-F238E27FC236}">
                <a16:creationId xmlns:a16="http://schemas.microsoft.com/office/drawing/2014/main" id="{E7D0B883-BB71-4C27-AE0C-8655F7697306}"/>
              </a:ext>
            </a:extLst>
          </p:cNvPr>
          <p:cNvSpPr txBox="1"/>
          <p:nvPr/>
        </p:nvSpPr>
        <p:spPr>
          <a:xfrm>
            <a:off x="4638440" y="2853914"/>
            <a:ext cx="4519186" cy="830997"/>
          </a:xfrm>
          <a:prstGeom prst="rect">
            <a:avLst/>
          </a:prstGeom>
          <a:noFill/>
        </p:spPr>
        <p:txBody>
          <a:bodyPr wrap="none" rtlCol="0">
            <a:spAutoFit/>
          </a:bodyPr>
          <a:lstStyle/>
          <a:p>
            <a:r>
              <a:rPr lang="en-GB" sz="2400" b="1" dirty="0">
                <a:solidFill>
                  <a:srgbClr val="FA8F8A"/>
                </a:solidFill>
              </a:rPr>
              <a:t>equality</a:t>
            </a:r>
            <a:r>
              <a:rPr lang="en-GB" sz="2400" dirty="0"/>
              <a:t> = the end goal</a:t>
            </a:r>
          </a:p>
          <a:p>
            <a:r>
              <a:rPr lang="en-GB" sz="2400" b="1" dirty="0">
                <a:solidFill>
                  <a:srgbClr val="E81409"/>
                </a:solidFill>
              </a:rPr>
              <a:t>equity</a:t>
            </a:r>
            <a:r>
              <a:rPr lang="en-GB" sz="2400" dirty="0"/>
              <a:t> = the means to get there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6"/>
          <p:cNvSpPr txBox="1">
            <a:spLocks noGrp="1"/>
          </p:cNvSpPr>
          <p:nvPr>
            <p:ph type="body" idx="1"/>
          </p:nvPr>
        </p:nvSpPr>
        <p:spPr>
          <a:xfrm>
            <a:off x="344564" y="1447197"/>
            <a:ext cx="7605278" cy="3852571"/>
          </a:xfrm>
          <a:prstGeom prst="rect">
            <a:avLst/>
          </a:prstGeom>
          <a:solidFill>
            <a:schemeClr val="lt1"/>
          </a:solidFill>
          <a:ln>
            <a:noFill/>
          </a:ln>
        </p:spPr>
        <p:txBody>
          <a:bodyPr spcFirstLastPara="1" wrap="square" lIns="68550" tIns="34275" rIns="68550" bIns="34275" anchor="t" anchorCtr="0">
            <a:noAutofit/>
          </a:bodyPr>
          <a:lstStyle/>
          <a:p>
            <a:pPr marL="285750" lvl="0" indent="-133350" algn="l" rtl="0">
              <a:lnSpc>
                <a:spcPct val="90000"/>
              </a:lnSpc>
              <a:spcBef>
                <a:spcPts val="750"/>
              </a:spcBef>
              <a:spcAft>
                <a:spcPts val="0"/>
              </a:spcAft>
              <a:buSzPts val="2400"/>
              <a:buFont typeface="Arial"/>
              <a:buNone/>
            </a:pPr>
            <a:endParaRPr sz="2400" dirty="0">
              <a:solidFill>
                <a:srgbClr val="5D5D5D"/>
              </a:solidFill>
            </a:endParaRPr>
          </a:p>
          <a:p>
            <a:pPr marL="285750" lvl="0" indent="-285750" algn="l" rtl="0">
              <a:lnSpc>
                <a:spcPct val="90000"/>
              </a:lnSpc>
              <a:spcBef>
                <a:spcPts val="750"/>
              </a:spcBef>
              <a:spcAft>
                <a:spcPts val="0"/>
              </a:spcAft>
              <a:buSzPts val="2400"/>
              <a:buFont typeface="Arial"/>
              <a:buChar char="•"/>
            </a:pPr>
            <a:r>
              <a:rPr lang="en-US" sz="2400" dirty="0">
                <a:solidFill>
                  <a:srgbClr val="5D5D5D"/>
                </a:solidFill>
              </a:rPr>
              <a:t>Refers to the </a:t>
            </a:r>
            <a:r>
              <a:rPr lang="en-US" sz="2400" u="sng" dirty="0">
                <a:solidFill>
                  <a:srgbClr val="5D5D5D"/>
                </a:solidFill>
              </a:rPr>
              <a:t>unfair difference in treatment</a:t>
            </a:r>
            <a:r>
              <a:rPr lang="en-US" sz="2400" dirty="0">
                <a:solidFill>
                  <a:srgbClr val="5D5D5D"/>
                </a:solidFill>
              </a:rPr>
              <a:t> of women, girls, men and boys </a:t>
            </a:r>
            <a:r>
              <a:rPr lang="en-US" sz="2400" u="sng" dirty="0">
                <a:solidFill>
                  <a:srgbClr val="5D5D5D"/>
                </a:solidFill>
              </a:rPr>
              <a:t>because of prejudiced actions or thoughts related to their gender</a:t>
            </a:r>
            <a:r>
              <a:rPr lang="en-US" sz="2400" dirty="0">
                <a:solidFill>
                  <a:srgbClr val="5D5D5D"/>
                </a:solidFill>
              </a:rPr>
              <a:t>. </a:t>
            </a:r>
            <a:endParaRPr sz="2000" dirty="0">
              <a:solidFill>
                <a:srgbClr val="5D5D5D"/>
              </a:solidFill>
            </a:endParaRPr>
          </a:p>
          <a:p>
            <a:pPr marL="0" lvl="0" indent="0" algn="l" rtl="0">
              <a:lnSpc>
                <a:spcPct val="90000"/>
              </a:lnSpc>
              <a:spcBef>
                <a:spcPts val="750"/>
              </a:spcBef>
              <a:spcAft>
                <a:spcPts val="0"/>
              </a:spcAft>
              <a:buSzPts val="2400"/>
              <a:buNone/>
            </a:pPr>
            <a:endParaRPr sz="1800" dirty="0">
              <a:solidFill>
                <a:srgbClr val="5D5D5D"/>
              </a:solidFill>
              <a:latin typeface="Arial"/>
              <a:ea typeface="Arial"/>
              <a:cs typeface="Arial"/>
              <a:sym typeface="Arial"/>
            </a:endParaRPr>
          </a:p>
        </p:txBody>
      </p:sp>
      <p:sp>
        <p:nvSpPr>
          <p:cNvPr id="380" name="Google Shape;380;p36"/>
          <p:cNvSpPr txBox="1">
            <a:spLocks noGrp="1"/>
          </p:cNvSpPr>
          <p:nvPr>
            <p:ph type="title"/>
          </p:nvPr>
        </p:nvSpPr>
        <p:spPr>
          <a:xfrm>
            <a:off x="725555" y="964930"/>
            <a:ext cx="7692887" cy="807955"/>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US" dirty="0">
                <a:solidFill>
                  <a:srgbClr val="E81409"/>
                </a:solidFill>
                <a:latin typeface="Georgia"/>
                <a:ea typeface="Georgia"/>
                <a:cs typeface="Georgia"/>
                <a:sym typeface="Georgia"/>
              </a:rPr>
              <a:t>Gender bias</a:t>
            </a:r>
            <a:endParaRPr dirty="0">
              <a:solidFill>
                <a:srgbClr val="E81409"/>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ABD650F6-C05A-4225-9D54-FF842AE6D270}"/>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2.16</a:t>
            </a:r>
          </a:p>
        </p:txBody>
      </p:sp>
      <p:pic>
        <p:nvPicPr>
          <p:cNvPr id="13" name="Picture 12" descr="Text&#10;&#10;Description automatically generated">
            <a:extLst>
              <a:ext uri="{FF2B5EF4-FFF2-40B4-BE49-F238E27FC236}">
                <a16:creationId xmlns:a16="http://schemas.microsoft.com/office/drawing/2014/main" id="{3F4E1035-C1E5-409D-AC84-8FC6D5968073}"/>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2C05069E-08CE-4669-9612-2C19AD17CD25}"/>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AEB11FDA-7E9E-41E6-8FAD-CECC39A7D8B9}"/>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6F9340B4-9854-4576-B3B8-BBAE11926EB2}"/>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7"/>
          <p:cNvSpPr txBox="1">
            <a:spLocks noGrp="1"/>
          </p:cNvSpPr>
          <p:nvPr>
            <p:ph type="title"/>
          </p:nvPr>
        </p:nvSpPr>
        <p:spPr>
          <a:xfrm>
            <a:off x="628650" y="962681"/>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The Ideal Graduate Profile</a:t>
            </a:r>
            <a:endParaRPr sz="3600" dirty="0">
              <a:solidFill>
                <a:srgbClr val="E81409"/>
              </a:solidFill>
              <a:latin typeface="Georgia"/>
              <a:ea typeface="Georgia"/>
              <a:cs typeface="Georgia"/>
              <a:sym typeface="Georgia"/>
            </a:endParaRPr>
          </a:p>
        </p:txBody>
      </p:sp>
      <p:sp>
        <p:nvSpPr>
          <p:cNvPr id="396" name="Google Shape;396;p37"/>
          <p:cNvSpPr txBox="1">
            <a:spLocks noGrp="1"/>
          </p:cNvSpPr>
          <p:nvPr>
            <p:ph type="body" idx="1"/>
          </p:nvPr>
        </p:nvSpPr>
        <p:spPr>
          <a:xfrm>
            <a:off x="628650" y="1725347"/>
            <a:ext cx="7886700" cy="424459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Clr>
                <a:schemeClr val="dk1"/>
              </a:buClr>
              <a:buSzPct val="131081"/>
              <a:buNone/>
            </a:pPr>
            <a:r>
              <a:rPr lang="en-US" dirty="0">
                <a:solidFill>
                  <a:srgbClr val="7F7F7F"/>
                </a:solidFill>
                <a:latin typeface="Georgia"/>
                <a:ea typeface="Georgia"/>
                <a:cs typeface="Georgia"/>
                <a:sym typeface="Georgia"/>
              </a:rPr>
              <a:t>Step 1</a:t>
            </a:r>
            <a:endParaRPr dirty="0"/>
          </a:p>
          <a:p>
            <a:pPr marL="457200" lvl="0" indent="-241617" algn="l" rtl="0">
              <a:lnSpc>
                <a:spcPct val="90000"/>
              </a:lnSpc>
              <a:spcBef>
                <a:spcPts val="1000"/>
              </a:spcBef>
              <a:spcAft>
                <a:spcPts val="0"/>
              </a:spcAft>
              <a:buClr>
                <a:schemeClr val="dk1"/>
              </a:buClr>
              <a:buSzPct val="131081"/>
              <a:buFont typeface="Arial"/>
              <a:buNone/>
            </a:pPr>
            <a:endParaRPr dirty="0">
              <a:solidFill>
                <a:srgbClr val="7F7F7F"/>
              </a:solidFill>
              <a:latin typeface="Georgia"/>
              <a:ea typeface="Georgia"/>
              <a:cs typeface="Georgia"/>
              <a:sym typeface="Georgia"/>
            </a:endParaRPr>
          </a:p>
          <a:p>
            <a:pPr marL="457200" lvl="0" indent="-457200" algn="l" rtl="0">
              <a:lnSpc>
                <a:spcPct val="90000"/>
              </a:lnSpc>
              <a:spcBef>
                <a:spcPts val="1000"/>
              </a:spcBef>
              <a:spcAft>
                <a:spcPts val="0"/>
              </a:spcAft>
              <a:buClr>
                <a:schemeClr val="dk1"/>
              </a:buClr>
              <a:buSzPct val="131081"/>
              <a:buFont typeface="Arial"/>
              <a:buChar char="•"/>
            </a:pPr>
            <a:r>
              <a:rPr lang="en-US" dirty="0">
                <a:solidFill>
                  <a:srgbClr val="7F7F7F"/>
                </a:solidFill>
                <a:latin typeface="Georgia"/>
                <a:ea typeface="Georgia"/>
                <a:cs typeface="Georgia"/>
                <a:sym typeface="Georgia"/>
              </a:rPr>
              <a:t>What characteristics are embedded in the vision, mission and core values of the university that should define the ideal graduate of the university?</a:t>
            </a:r>
            <a:endParaRPr dirty="0"/>
          </a:p>
          <a:p>
            <a:pPr marL="0" lvl="0" indent="0" algn="l" rtl="0">
              <a:lnSpc>
                <a:spcPct val="90000"/>
              </a:lnSpc>
              <a:spcBef>
                <a:spcPts val="1000"/>
              </a:spcBef>
              <a:spcAft>
                <a:spcPts val="0"/>
              </a:spcAft>
              <a:buClr>
                <a:schemeClr val="dk1"/>
              </a:buClr>
              <a:buSzPct val="131081"/>
              <a:buNone/>
            </a:pPr>
            <a:endParaRPr dirty="0">
              <a:solidFill>
                <a:srgbClr val="7F7F7F"/>
              </a:solidFill>
              <a:latin typeface="Georgia"/>
              <a:ea typeface="Georgia"/>
              <a:cs typeface="Georgia"/>
              <a:sym typeface="Georgia"/>
            </a:endParaRPr>
          </a:p>
          <a:p>
            <a:pPr marL="457200" lvl="0" indent="-457200" algn="l" rtl="0">
              <a:lnSpc>
                <a:spcPct val="90000"/>
              </a:lnSpc>
              <a:spcBef>
                <a:spcPts val="1000"/>
              </a:spcBef>
              <a:spcAft>
                <a:spcPts val="0"/>
              </a:spcAft>
              <a:buClr>
                <a:schemeClr val="dk1"/>
              </a:buClr>
              <a:buSzPct val="131081"/>
              <a:buFont typeface="Arial"/>
              <a:buChar char="•"/>
            </a:pPr>
            <a:r>
              <a:rPr lang="en-US" dirty="0">
                <a:solidFill>
                  <a:srgbClr val="7F7F7F"/>
                </a:solidFill>
                <a:latin typeface="Georgia"/>
                <a:ea typeface="Georgia"/>
                <a:cs typeface="Georgia"/>
                <a:sym typeface="Georgia"/>
              </a:rPr>
              <a:t>What competencies, core values, and habits of mind should your university graduates have based on the vision and mission statements?</a:t>
            </a:r>
            <a:endParaRPr dirty="0"/>
          </a:p>
          <a:p>
            <a:pPr marL="0" lvl="0" indent="0" algn="l" rtl="0">
              <a:lnSpc>
                <a:spcPct val="90000"/>
              </a:lnSpc>
              <a:spcBef>
                <a:spcPts val="1000"/>
              </a:spcBef>
              <a:spcAft>
                <a:spcPts val="0"/>
              </a:spcAft>
              <a:buClr>
                <a:schemeClr val="dk1"/>
              </a:buClr>
              <a:buSzPct val="131081"/>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31081"/>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9C9B7739-D612-4EAB-A645-C0F45CDA3284}"/>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2.17</a:t>
            </a:r>
          </a:p>
        </p:txBody>
      </p:sp>
      <p:pic>
        <p:nvPicPr>
          <p:cNvPr id="13" name="Picture 12" descr="Text&#10;&#10;Description automatically generated">
            <a:extLst>
              <a:ext uri="{FF2B5EF4-FFF2-40B4-BE49-F238E27FC236}">
                <a16:creationId xmlns:a16="http://schemas.microsoft.com/office/drawing/2014/main" id="{42457C42-62B0-456E-909A-D747E00AD259}"/>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0D4BC866-B5A8-4F05-9FF7-293A7ACC7801}"/>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DBDCFBFD-D2AD-4BDE-8CD7-927B8D207291}"/>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0FEAE10A-4DED-422A-A279-B7A5844CD1A6}"/>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8"/>
          <p:cNvSpPr txBox="1">
            <a:spLocks noGrp="1"/>
          </p:cNvSpPr>
          <p:nvPr>
            <p:ph type="title"/>
          </p:nvPr>
        </p:nvSpPr>
        <p:spPr>
          <a:xfrm>
            <a:off x="530014" y="906799"/>
            <a:ext cx="7886700" cy="7829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The Ideal Graduate Profile</a:t>
            </a:r>
            <a:endParaRPr sz="3600" dirty="0">
              <a:solidFill>
                <a:srgbClr val="E81409"/>
              </a:solidFill>
              <a:latin typeface="Georgia"/>
              <a:ea typeface="Georgia"/>
              <a:cs typeface="Georgia"/>
              <a:sym typeface="Georgia"/>
            </a:endParaRPr>
          </a:p>
        </p:txBody>
      </p:sp>
      <p:sp>
        <p:nvSpPr>
          <p:cNvPr id="411" name="Google Shape;411;p38"/>
          <p:cNvSpPr txBox="1">
            <a:spLocks noGrp="1"/>
          </p:cNvSpPr>
          <p:nvPr>
            <p:ph type="body" idx="1"/>
          </p:nvPr>
        </p:nvSpPr>
        <p:spPr>
          <a:xfrm>
            <a:off x="628649" y="1500416"/>
            <a:ext cx="7886700" cy="4244593"/>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Clr>
                <a:schemeClr val="dk1"/>
              </a:buClr>
              <a:buSzPct val="169750"/>
              <a:buNone/>
            </a:pPr>
            <a:r>
              <a:rPr lang="en-US" sz="8000" dirty="0">
                <a:solidFill>
                  <a:srgbClr val="7F7F7F"/>
                </a:solidFill>
                <a:latin typeface="Georgia"/>
                <a:ea typeface="Georgia"/>
                <a:cs typeface="Georgia"/>
                <a:sym typeface="Georgia"/>
              </a:rPr>
              <a:t>Step 2</a:t>
            </a:r>
            <a:endParaRPr dirty="0"/>
          </a:p>
          <a:p>
            <a:pPr marL="457200" lvl="0" indent="-241617" algn="l" rtl="0">
              <a:lnSpc>
                <a:spcPct val="90000"/>
              </a:lnSpc>
              <a:spcBef>
                <a:spcPts val="1000"/>
              </a:spcBef>
              <a:spcAft>
                <a:spcPts val="0"/>
              </a:spcAft>
              <a:buClr>
                <a:schemeClr val="dk1"/>
              </a:buClr>
              <a:buSzPct val="169750"/>
              <a:buFont typeface="Arial"/>
              <a:buNone/>
            </a:pPr>
            <a:endParaRPr sz="8000" dirty="0">
              <a:solidFill>
                <a:srgbClr val="7F7F7F"/>
              </a:solidFill>
              <a:latin typeface="Georgia"/>
              <a:ea typeface="Georgia"/>
              <a:cs typeface="Georgia"/>
              <a:sym typeface="Georgia"/>
            </a:endParaRPr>
          </a:p>
          <a:p>
            <a:pPr marL="457200" lvl="0" indent="-457200" algn="l" rtl="0">
              <a:lnSpc>
                <a:spcPct val="90000"/>
              </a:lnSpc>
              <a:spcBef>
                <a:spcPts val="1000"/>
              </a:spcBef>
              <a:spcAft>
                <a:spcPts val="0"/>
              </a:spcAft>
              <a:buClr>
                <a:schemeClr val="dk1"/>
              </a:buClr>
              <a:buSzPct val="169750"/>
              <a:buFont typeface="Arial"/>
              <a:buChar char="•"/>
            </a:pPr>
            <a:r>
              <a:rPr lang="en-US" sz="8000" dirty="0">
                <a:solidFill>
                  <a:srgbClr val="7F7F7F"/>
                </a:solidFill>
                <a:latin typeface="Georgia"/>
                <a:ea typeface="Georgia"/>
                <a:cs typeface="Georgia"/>
                <a:sym typeface="Georgia"/>
              </a:rPr>
              <a:t>What does the feedback from the external stakeholders mean in terms of the skills, competencies and habits of mind your graduates will need when leaving your university?</a:t>
            </a:r>
            <a:endParaRPr dirty="0"/>
          </a:p>
          <a:p>
            <a:pPr marL="457200" lvl="0" indent="-241617" algn="l" rtl="0">
              <a:lnSpc>
                <a:spcPct val="90000"/>
              </a:lnSpc>
              <a:spcBef>
                <a:spcPts val="1000"/>
              </a:spcBef>
              <a:spcAft>
                <a:spcPts val="0"/>
              </a:spcAft>
              <a:buClr>
                <a:schemeClr val="dk1"/>
              </a:buClr>
              <a:buSzPct val="169750"/>
              <a:buFont typeface="Arial"/>
              <a:buNone/>
            </a:pPr>
            <a:endParaRPr sz="8000" dirty="0">
              <a:solidFill>
                <a:srgbClr val="7F7F7F"/>
              </a:solidFill>
              <a:latin typeface="Georgia"/>
              <a:ea typeface="Georgia"/>
              <a:cs typeface="Georgia"/>
              <a:sym typeface="Georgia"/>
            </a:endParaRPr>
          </a:p>
          <a:p>
            <a:pPr marL="457200" lvl="0" indent="-457200" algn="l" rtl="0">
              <a:lnSpc>
                <a:spcPct val="90000"/>
              </a:lnSpc>
              <a:spcBef>
                <a:spcPts val="1000"/>
              </a:spcBef>
              <a:spcAft>
                <a:spcPts val="0"/>
              </a:spcAft>
              <a:buClr>
                <a:schemeClr val="dk1"/>
              </a:buClr>
              <a:buSzPct val="169750"/>
              <a:buFont typeface="Arial"/>
              <a:buChar char="•"/>
            </a:pPr>
            <a:r>
              <a:rPr lang="en-US" sz="8000" dirty="0">
                <a:solidFill>
                  <a:srgbClr val="7F7F7F"/>
                </a:solidFill>
                <a:latin typeface="Georgia"/>
                <a:ea typeface="Georgia"/>
                <a:cs typeface="Georgia"/>
                <a:sym typeface="Georgia"/>
              </a:rPr>
              <a:t>What skills, competencies and habits of mind are your university currently imparting to students that should be maintained?</a:t>
            </a:r>
            <a:endParaRPr dirty="0"/>
          </a:p>
          <a:p>
            <a:pPr marL="457200" lvl="0" indent="-241617" algn="l" rtl="0">
              <a:lnSpc>
                <a:spcPct val="90000"/>
              </a:lnSpc>
              <a:spcBef>
                <a:spcPts val="1000"/>
              </a:spcBef>
              <a:spcAft>
                <a:spcPts val="0"/>
              </a:spcAft>
              <a:buClr>
                <a:schemeClr val="dk1"/>
              </a:buClr>
              <a:buSzPct val="169750"/>
              <a:buFont typeface="Arial"/>
              <a:buNone/>
            </a:pPr>
            <a:endParaRPr sz="8000" dirty="0">
              <a:solidFill>
                <a:srgbClr val="7F7F7F"/>
              </a:solidFill>
              <a:latin typeface="Georgia"/>
              <a:ea typeface="Georgia"/>
              <a:cs typeface="Georgia"/>
              <a:sym typeface="Georgia"/>
            </a:endParaRPr>
          </a:p>
          <a:p>
            <a:pPr marL="457200" lvl="0" indent="-457200" algn="l" rtl="0">
              <a:lnSpc>
                <a:spcPct val="90000"/>
              </a:lnSpc>
              <a:spcBef>
                <a:spcPts val="1000"/>
              </a:spcBef>
              <a:spcAft>
                <a:spcPts val="0"/>
              </a:spcAft>
              <a:buClr>
                <a:schemeClr val="dk1"/>
              </a:buClr>
              <a:buSzPct val="169750"/>
              <a:buFont typeface="Arial"/>
              <a:buChar char="•"/>
            </a:pPr>
            <a:r>
              <a:rPr lang="en-US" sz="8000" dirty="0">
                <a:solidFill>
                  <a:srgbClr val="7F7F7F"/>
                </a:solidFill>
                <a:latin typeface="Georgia"/>
                <a:ea typeface="Georgia"/>
                <a:cs typeface="Georgia"/>
                <a:sym typeface="Georgia"/>
              </a:rPr>
              <a:t>What skills, competencies, and habits of mind that students require are currently not being imparted by your university?</a:t>
            </a:r>
            <a:endParaRPr dirty="0"/>
          </a:p>
          <a:p>
            <a:pPr marL="0" lvl="0" indent="0" algn="l" rtl="0">
              <a:lnSpc>
                <a:spcPct val="90000"/>
              </a:lnSpc>
              <a:spcBef>
                <a:spcPts val="1000"/>
              </a:spcBef>
              <a:spcAft>
                <a:spcPts val="0"/>
              </a:spcAft>
              <a:buClr>
                <a:schemeClr val="dk1"/>
              </a:buClr>
              <a:buSzPts val="3395"/>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031B1133-7489-4BC0-83B4-C79D53E854C8}"/>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2.18</a:t>
            </a:r>
          </a:p>
        </p:txBody>
      </p:sp>
      <p:pic>
        <p:nvPicPr>
          <p:cNvPr id="13" name="Picture 12" descr="Text&#10;&#10;Description automatically generated">
            <a:extLst>
              <a:ext uri="{FF2B5EF4-FFF2-40B4-BE49-F238E27FC236}">
                <a16:creationId xmlns:a16="http://schemas.microsoft.com/office/drawing/2014/main" id="{83E23162-B233-4318-A4B9-948051147276}"/>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FB304813-D59B-4A38-8112-F8101074EEF8}"/>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B8386DA0-10B7-4591-B5D6-88EE95A4D77B}"/>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DC2D9FD0-2D2A-42F6-8F84-06267C437BB0}"/>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9"/>
          <p:cNvSpPr txBox="1">
            <a:spLocks noGrp="1"/>
          </p:cNvSpPr>
          <p:nvPr>
            <p:ph type="title"/>
          </p:nvPr>
        </p:nvSpPr>
        <p:spPr>
          <a:xfrm>
            <a:off x="628649" y="962681"/>
            <a:ext cx="7886700" cy="6275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The Ideal Graduate Profile</a:t>
            </a:r>
            <a:endParaRPr sz="3600" dirty="0">
              <a:solidFill>
                <a:srgbClr val="E81409"/>
              </a:solidFill>
              <a:latin typeface="Georgia"/>
              <a:ea typeface="Georgia"/>
              <a:cs typeface="Georgia"/>
              <a:sym typeface="Georgia"/>
            </a:endParaRPr>
          </a:p>
        </p:txBody>
      </p:sp>
      <p:sp>
        <p:nvSpPr>
          <p:cNvPr id="426" name="Google Shape;426;p39"/>
          <p:cNvSpPr txBox="1">
            <a:spLocks noGrp="1"/>
          </p:cNvSpPr>
          <p:nvPr>
            <p:ph type="body" idx="1"/>
          </p:nvPr>
        </p:nvSpPr>
        <p:spPr>
          <a:xfrm>
            <a:off x="628649" y="1514194"/>
            <a:ext cx="7886700" cy="447554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Clr>
                <a:schemeClr val="dk1"/>
              </a:buClr>
              <a:buSzPct val="142647"/>
              <a:buNone/>
            </a:pPr>
            <a:r>
              <a:rPr lang="en-US" dirty="0">
                <a:solidFill>
                  <a:srgbClr val="7F7F7F"/>
                </a:solidFill>
                <a:latin typeface="Georgia"/>
                <a:ea typeface="Georgia"/>
                <a:cs typeface="Georgia"/>
                <a:sym typeface="Georgia"/>
              </a:rPr>
              <a:t>Step 3</a:t>
            </a:r>
            <a:endParaRPr lang="en-US" dirty="0"/>
          </a:p>
          <a:p>
            <a:pPr marL="0" lvl="0" indent="0" algn="l" rtl="0">
              <a:lnSpc>
                <a:spcPct val="90000"/>
              </a:lnSpc>
              <a:spcBef>
                <a:spcPts val="1000"/>
              </a:spcBef>
              <a:spcAft>
                <a:spcPts val="0"/>
              </a:spcAft>
              <a:buClr>
                <a:schemeClr val="dk1"/>
              </a:buClr>
              <a:buSzPct val="173657"/>
              <a:buNone/>
            </a:pPr>
            <a:r>
              <a:rPr lang="en-US" sz="2300" dirty="0">
                <a:solidFill>
                  <a:srgbClr val="7F7F7F"/>
                </a:solidFill>
                <a:latin typeface="Georgia"/>
                <a:ea typeface="Georgia"/>
                <a:cs typeface="Georgia"/>
                <a:sym typeface="Georgia"/>
              </a:rPr>
              <a:t>R</a:t>
            </a:r>
            <a:r>
              <a:rPr lang="en-US" sz="2300" dirty="0">
                <a:solidFill>
                  <a:srgbClr val="7F7F7F"/>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eferring back to the sessions yesterday looking at how the university is promoting itself, the gender responsiveness of the university environment and Quality Assurance standards:</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0" lvl="0" indent="0" algn="l" rtl="0">
              <a:lnSpc>
                <a:spcPct val="90000"/>
              </a:lnSpc>
              <a:spcBef>
                <a:spcPts val="1000"/>
              </a:spcBef>
              <a:spcAft>
                <a:spcPts val="0"/>
              </a:spcAft>
              <a:buClr>
                <a:schemeClr val="dk1"/>
              </a:buClr>
              <a:buSzPct val="173657"/>
              <a:buNone/>
            </a:pPr>
            <a:endParaRPr lang="en-US" sz="2300" dirty="0">
              <a:solidFill>
                <a:srgbClr val="7F7F7F"/>
              </a:solidFill>
              <a:latin typeface="Georgia"/>
              <a:ea typeface="Georgia"/>
              <a:cs typeface="Georgia"/>
              <a:sym typeface="Georgia"/>
            </a:endParaRPr>
          </a:p>
          <a:p>
            <a:pPr marL="457200" lvl="0" indent="-457200" algn="l" rtl="0">
              <a:lnSpc>
                <a:spcPct val="90000"/>
              </a:lnSpc>
              <a:spcBef>
                <a:spcPts val="1000"/>
              </a:spcBef>
              <a:spcAft>
                <a:spcPts val="0"/>
              </a:spcAft>
              <a:buClr>
                <a:schemeClr val="dk1"/>
              </a:buClr>
              <a:buSzPct val="153619"/>
              <a:buFont typeface="Arial"/>
              <a:buChar char="•"/>
            </a:pPr>
            <a:r>
              <a:rPr lang="en-US" sz="2600" dirty="0">
                <a:solidFill>
                  <a:srgbClr val="7F7F7F"/>
                </a:solidFill>
                <a:latin typeface="Georgia"/>
                <a:ea typeface="Georgia"/>
                <a:cs typeface="Georgia"/>
                <a:sym typeface="Georgia"/>
              </a:rPr>
              <a:t>Are there any takeaways from these sessions which need to be incorporated into the list of competencies, core values and habits of minds of your ideal graduate profile?</a:t>
            </a:r>
            <a:endParaRPr lang="en-US" dirty="0"/>
          </a:p>
          <a:p>
            <a:pPr marL="0" lvl="0" indent="0" algn="l" rtl="0">
              <a:lnSpc>
                <a:spcPct val="90000"/>
              </a:lnSpc>
              <a:spcBef>
                <a:spcPts val="1000"/>
              </a:spcBef>
              <a:spcAft>
                <a:spcPts val="0"/>
              </a:spcAft>
              <a:buClr>
                <a:schemeClr val="dk1"/>
              </a:buClr>
              <a:buSzPct val="153619"/>
              <a:buNone/>
            </a:pPr>
            <a:endParaRPr lang="en-US" sz="2600" dirty="0">
              <a:solidFill>
                <a:srgbClr val="7F7F7F"/>
              </a:solidFill>
              <a:latin typeface="Georgia"/>
              <a:ea typeface="Georgia"/>
              <a:cs typeface="Georgia"/>
              <a:sym typeface="Georgia"/>
            </a:endParaRPr>
          </a:p>
          <a:p>
            <a:pPr marL="457200" lvl="0" indent="-457200" algn="l" rtl="0">
              <a:lnSpc>
                <a:spcPct val="90000"/>
              </a:lnSpc>
              <a:spcBef>
                <a:spcPts val="1000"/>
              </a:spcBef>
              <a:spcAft>
                <a:spcPts val="0"/>
              </a:spcAft>
              <a:buClr>
                <a:schemeClr val="dk1"/>
              </a:buClr>
              <a:buSzPct val="153619"/>
              <a:buFont typeface="Arial"/>
              <a:buChar char="•"/>
            </a:pPr>
            <a:r>
              <a:rPr lang="en-US" sz="2600" dirty="0">
                <a:solidFill>
                  <a:srgbClr val="7F7F7F"/>
                </a:solidFill>
                <a:latin typeface="Georgia"/>
                <a:ea typeface="Georgia"/>
                <a:cs typeface="Georgia"/>
                <a:sym typeface="Georgia"/>
              </a:rPr>
              <a:t>Will your current list of competencies, core values and habits of minds speak equally to both male and female students? If not, are there any adjustments you need to make?</a:t>
            </a:r>
            <a:br>
              <a:rPr lang="en-US" sz="2600" dirty="0">
                <a:solidFill>
                  <a:srgbClr val="7F7F7F"/>
                </a:solidFill>
                <a:latin typeface="Georgia"/>
                <a:ea typeface="Georgia"/>
                <a:cs typeface="Georgia"/>
                <a:sym typeface="Georgia"/>
              </a:rPr>
            </a:br>
            <a:endParaRPr lang="en-US" sz="2600"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42647"/>
              <a:buNone/>
            </a:pPr>
            <a:endParaRPr lang="en-US"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9B50039C-1FA3-485E-9F90-5AC49859227F}"/>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2.19</a:t>
            </a:r>
          </a:p>
        </p:txBody>
      </p:sp>
      <p:pic>
        <p:nvPicPr>
          <p:cNvPr id="13" name="Picture 12" descr="Text&#10;&#10;Description automatically generated">
            <a:extLst>
              <a:ext uri="{FF2B5EF4-FFF2-40B4-BE49-F238E27FC236}">
                <a16:creationId xmlns:a16="http://schemas.microsoft.com/office/drawing/2014/main" id="{E71E02A5-7934-4B27-94A7-B6AC4A426261}"/>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E86C4A55-69DC-4901-89B8-C932FC6B2EA9}"/>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4152C52A-6834-4DD3-A0C8-86F91F589954}"/>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D7D5FD00-21C8-4CFA-90B3-1FDA94EBF5C0}"/>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628649" y="991705"/>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Recap of Day 1: What stood out from the presentations yesterday</a:t>
            </a:r>
            <a:endParaRPr sz="3600" dirty="0">
              <a:solidFill>
                <a:srgbClr val="E81409"/>
              </a:solidFill>
              <a:latin typeface="Georgia"/>
              <a:ea typeface="Georgia"/>
              <a:cs typeface="Georgia"/>
              <a:sym typeface="Georgia"/>
            </a:endParaRPr>
          </a:p>
        </p:txBody>
      </p:sp>
      <p:sp>
        <p:nvSpPr>
          <p:cNvPr id="180" name="Google Shape;180;p3"/>
          <p:cNvSpPr txBox="1">
            <a:spLocks noGrp="1"/>
          </p:cNvSpPr>
          <p:nvPr>
            <p:ph type="body" idx="1"/>
          </p:nvPr>
        </p:nvSpPr>
        <p:spPr>
          <a:xfrm>
            <a:off x="628649" y="2138215"/>
            <a:ext cx="7886700" cy="42445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C8507864-1AB0-438F-BCAA-89FD74578315}"/>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a:t>
            </a:r>
          </a:p>
        </p:txBody>
      </p:sp>
      <p:pic>
        <p:nvPicPr>
          <p:cNvPr id="13" name="Picture 12" descr="Text&#10;&#10;Description automatically generated">
            <a:extLst>
              <a:ext uri="{FF2B5EF4-FFF2-40B4-BE49-F238E27FC236}">
                <a16:creationId xmlns:a16="http://schemas.microsoft.com/office/drawing/2014/main" id="{A98EC6C0-5563-48EE-AC60-DD78458C70BC}"/>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2012B3E9-1820-4A21-A52E-D9E2F8762999}"/>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570A150D-33AB-4E24-B1D9-E12A8626EB60}"/>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47D372D0-6110-42E0-92D0-1525DCBD1D31}"/>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0"/>
          <p:cNvSpPr txBox="1">
            <a:spLocks noGrp="1"/>
          </p:cNvSpPr>
          <p:nvPr>
            <p:ph type="title"/>
          </p:nvPr>
        </p:nvSpPr>
        <p:spPr>
          <a:xfrm>
            <a:off x="628650" y="991705"/>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The University Promise</a:t>
            </a:r>
            <a:endParaRPr sz="3600" dirty="0">
              <a:solidFill>
                <a:srgbClr val="E81409"/>
              </a:solidFill>
              <a:latin typeface="Georgia"/>
              <a:ea typeface="Georgia"/>
              <a:cs typeface="Georgia"/>
              <a:sym typeface="Georgia"/>
            </a:endParaRPr>
          </a:p>
        </p:txBody>
      </p:sp>
      <p:sp>
        <p:nvSpPr>
          <p:cNvPr id="441" name="Google Shape;441;p40"/>
          <p:cNvSpPr txBox="1">
            <a:spLocks noGrp="1"/>
          </p:cNvSpPr>
          <p:nvPr>
            <p:ph type="body" idx="1"/>
          </p:nvPr>
        </p:nvSpPr>
        <p:spPr>
          <a:xfrm>
            <a:off x="628650" y="1898793"/>
            <a:ext cx="7886700" cy="42445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395"/>
              <a:buNone/>
            </a:pPr>
            <a:r>
              <a:rPr lang="en-US" dirty="0" err="1">
                <a:solidFill>
                  <a:srgbClr val="7F7F7F"/>
                </a:solidFill>
                <a:latin typeface="Georgia"/>
                <a:ea typeface="Georgia"/>
                <a:cs typeface="Georgia"/>
                <a:sym typeface="Georgia"/>
              </a:rPr>
              <a:t>Visualise</a:t>
            </a:r>
            <a:r>
              <a:rPr lang="en-US" dirty="0">
                <a:solidFill>
                  <a:srgbClr val="7F7F7F"/>
                </a:solidFill>
                <a:latin typeface="Georgia"/>
                <a:ea typeface="Georgia"/>
                <a:cs typeface="Georgia"/>
                <a:sym typeface="Georgia"/>
              </a:rPr>
              <a:t> a first-year student and then think of them as they graduate…. </a:t>
            </a:r>
            <a:endParaRPr dirty="0"/>
          </a:p>
          <a:p>
            <a:pPr marL="0" lvl="0" indent="0" algn="l" rtl="0">
              <a:lnSpc>
                <a:spcPct val="90000"/>
              </a:lnSpc>
              <a:spcBef>
                <a:spcPts val="1000"/>
              </a:spcBef>
              <a:spcAft>
                <a:spcPts val="0"/>
              </a:spcAft>
              <a:buClr>
                <a:schemeClr val="dk1"/>
              </a:buClr>
              <a:buSzPts val="3395"/>
              <a:buNone/>
            </a:pPr>
            <a:r>
              <a:rPr lang="en-US" dirty="0">
                <a:solidFill>
                  <a:srgbClr val="7F7F7F"/>
                </a:solidFill>
                <a:latin typeface="Georgia"/>
                <a:ea typeface="Georgia"/>
                <a:cs typeface="Georgia"/>
                <a:sym typeface="Georgia"/>
              </a:rPr>
              <a:t>Based on the Ideal Graduate Profile: </a:t>
            </a:r>
            <a:endParaRPr dirty="0"/>
          </a:p>
          <a:p>
            <a:pPr marL="457200" lvl="0" indent="-457200" algn="l" rtl="0">
              <a:lnSpc>
                <a:spcPct val="90000"/>
              </a:lnSpc>
              <a:spcBef>
                <a:spcPts val="1000"/>
              </a:spcBef>
              <a:spcAft>
                <a:spcPts val="0"/>
              </a:spcAft>
              <a:buClr>
                <a:schemeClr val="dk1"/>
              </a:buClr>
              <a:buSzPts val="3395"/>
              <a:buFont typeface="Arial"/>
              <a:buChar char="•"/>
            </a:pPr>
            <a:r>
              <a:rPr lang="en-US" dirty="0">
                <a:solidFill>
                  <a:srgbClr val="7F7F7F"/>
                </a:solidFill>
                <a:latin typeface="Georgia"/>
                <a:ea typeface="Georgia"/>
                <a:cs typeface="Georgia"/>
                <a:sym typeface="Georgia"/>
              </a:rPr>
              <a:t>What would the ideal graduate from the university look like 5 years from graduation?</a:t>
            </a:r>
            <a:endParaRPr dirty="0"/>
          </a:p>
          <a:p>
            <a:pPr marL="457200" lvl="0" indent="-457200" algn="l" rtl="0">
              <a:lnSpc>
                <a:spcPct val="90000"/>
              </a:lnSpc>
              <a:spcBef>
                <a:spcPts val="1000"/>
              </a:spcBef>
              <a:spcAft>
                <a:spcPts val="0"/>
              </a:spcAft>
              <a:buClr>
                <a:schemeClr val="dk1"/>
              </a:buClr>
              <a:buSzPts val="3395"/>
              <a:buFont typeface="Arial"/>
              <a:buChar char="•"/>
            </a:pPr>
            <a:r>
              <a:rPr lang="en-US" dirty="0">
                <a:solidFill>
                  <a:srgbClr val="7F7F7F"/>
                </a:solidFill>
                <a:latin typeface="Georgia"/>
                <a:ea typeface="Georgia"/>
                <a:cs typeface="Georgia"/>
                <a:sym typeface="Georgia"/>
              </a:rPr>
              <a:t>How can this be expressed in one coherent statement?</a:t>
            </a: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68BCF818-0A61-434B-80AC-127471501C70}"/>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2.20</a:t>
            </a:r>
          </a:p>
        </p:txBody>
      </p:sp>
      <p:pic>
        <p:nvPicPr>
          <p:cNvPr id="13" name="Picture 12" descr="Text&#10;&#10;Description automatically generated">
            <a:extLst>
              <a:ext uri="{FF2B5EF4-FFF2-40B4-BE49-F238E27FC236}">
                <a16:creationId xmlns:a16="http://schemas.microsoft.com/office/drawing/2014/main" id="{37F3E173-B528-4FC8-84EB-0FB47C9878D1}"/>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8D86A641-ACC9-4389-BB2B-EE81DBEBD3B9}"/>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E32A2D4C-E464-49E9-8A09-B513BD3EB85B}"/>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3BF3A14B-81DC-42E8-A9E3-7197FF72A810}"/>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1"/>
          <p:cNvSpPr txBox="1">
            <a:spLocks noGrp="1"/>
          </p:cNvSpPr>
          <p:nvPr>
            <p:ph type="title"/>
          </p:nvPr>
        </p:nvSpPr>
        <p:spPr>
          <a:xfrm>
            <a:off x="628650" y="991705"/>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The University Promise</a:t>
            </a:r>
            <a:endParaRPr sz="3600" dirty="0">
              <a:solidFill>
                <a:srgbClr val="E81409"/>
              </a:solidFill>
              <a:latin typeface="Georgia"/>
              <a:ea typeface="Georgia"/>
              <a:cs typeface="Georgia"/>
              <a:sym typeface="Georgia"/>
            </a:endParaRPr>
          </a:p>
        </p:txBody>
      </p:sp>
      <p:sp>
        <p:nvSpPr>
          <p:cNvPr id="456" name="Google Shape;456;p41"/>
          <p:cNvSpPr txBox="1">
            <a:spLocks noGrp="1"/>
          </p:cNvSpPr>
          <p:nvPr>
            <p:ph type="body" idx="1"/>
          </p:nvPr>
        </p:nvSpPr>
        <p:spPr>
          <a:xfrm>
            <a:off x="628650" y="1870789"/>
            <a:ext cx="7886700" cy="42445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395"/>
              <a:buNone/>
            </a:pPr>
            <a:r>
              <a:rPr lang="en-US" dirty="0">
                <a:solidFill>
                  <a:srgbClr val="7F7F7F"/>
                </a:solidFill>
                <a:latin typeface="Georgia"/>
                <a:ea typeface="Georgia"/>
                <a:cs typeface="Georgia"/>
                <a:sym typeface="Georgia"/>
              </a:rPr>
              <a:t>Gallery walk:</a:t>
            </a:r>
            <a:endParaRPr dirty="0"/>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a:p>
            <a:pPr marL="457200" lvl="0" indent="-457200" algn="l" rtl="0">
              <a:lnSpc>
                <a:spcPct val="90000"/>
              </a:lnSpc>
              <a:spcBef>
                <a:spcPts val="1000"/>
              </a:spcBef>
              <a:spcAft>
                <a:spcPts val="0"/>
              </a:spcAft>
              <a:buClr>
                <a:schemeClr val="dk1"/>
              </a:buClr>
              <a:buSzPts val="3395"/>
              <a:buFont typeface="Arial"/>
              <a:buChar char="•"/>
            </a:pPr>
            <a:r>
              <a:rPr lang="en-US" dirty="0">
                <a:solidFill>
                  <a:srgbClr val="7F7F7F"/>
                </a:solidFill>
                <a:latin typeface="Georgia"/>
                <a:ea typeface="Georgia"/>
                <a:cs typeface="Georgia"/>
                <a:sym typeface="Georgia"/>
              </a:rPr>
              <a:t>Are there any elements in the suggestions which you particularly like? Which and why?</a:t>
            </a:r>
            <a:endParaRPr dirty="0"/>
          </a:p>
          <a:p>
            <a:pPr marL="457200" lvl="0" indent="-457200" algn="l" rtl="0">
              <a:lnSpc>
                <a:spcPct val="90000"/>
              </a:lnSpc>
              <a:spcBef>
                <a:spcPts val="1000"/>
              </a:spcBef>
              <a:spcAft>
                <a:spcPts val="0"/>
              </a:spcAft>
              <a:buClr>
                <a:schemeClr val="dk1"/>
              </a:buClr>
              <a:buSzPts val="3395"/>
              <a:buFont typeface="Arial"/>
              <a:buChar char="•"/>
            </a:pPr>
            <a:r>
              <a:rPr lang="en-US" dirty="0">
                <a:solidFill>
                  <a:srgbClr val="7F7F7F"/>
                </a:solidFill>
                <a:latin typeface="Georgia"/>
                <a:ea typeface="Georgia"/>
                <a:cs typeface="Georgia"/>
                <a:sym typeface="Georgia"/>
              </a:rPr>
              <a:t>Are there any elements in the suggestions which you do not like? If so, which and why?</a:t>
            </a:r>
            <a:endParaRPr dirty="0"/>
          </a:p>
          <a:p>
            <a:pPr marL="0" lvl="0" indent="0" algn="l" rtl="0">
              <a:lnSpc>
                <a:spcPct val="90000"/>
              </a:lnSpc>
              <a:spcBef>
                <a:spcPts val="1000"/>
              </a:spcBef>
              <a:spcAft>
                <a:spcPts val="0"/>
              </a:spcAft>
              <a:buClr>
                <a:schemeClr val="dk1"/>
              </a:buClr>
              <a:buSzPts val="3395"/>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77F69162-2FC2-45FA-ACE0-7D6757FE212D}"/>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2.21</a:t>
            </a:r>
          </a:p>
        </p:txBody>
      </p:sp>
      <p:pic>
        <p:nvPicPr>
          <p:cNvPr id="13" name="Picture 12" descr="Text&#10;&#10;Description automatically generated">
            <a:extLst>
              <a:ext uri="{FF2B5EF4-FFF2-40B4-BE49-F238E27FC236}">
                <a16:creationId xmlns:a16="http://schemas.microsoft.com/office/drawing/2014/main" id="{ACAF4F39-7CB1-4B3F-8881-B618D59F5987}"/>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FFD67E2E-7E4E-4F36-AA38-7F9925D2A9BF}"/>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952433F3-2A63-4519-9C3E-B969AA962D54}"/>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3F2F6532-73D1-460F-A43A-77BE5918E9EF}"/>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2"/>
          <p:cNvSpPr txBox="1">
            <a:spLocks noGrp="1"/>
          </p:cNvSpPr>
          <p:nvPr>
            <p:ph type="title"/>
          </p:nvPr>
        </p:nvSpPr>
        <p:spPr>
          <a:xfrm>
            <a:off x="628650" y="991705"/>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The University Mission</a:t>
            </a:r>
            <a:endParaRPr sz="3600" dirty="0">
              <a:solidFill>
                <a:srgbClr val="E81409"/>
              </a:solidFill>
              <a:latin typeface="Georgia"/>
              <a:ea typeface="Georgia"/>
              <a:cs typeface="Georgia"/>
              <a:sym typeface="Georgia"/>
            </a:endParaRPr>
          </a:p>
        </p:txBody>
      </p:sp>
      <p:sp>
        <p:nvSpPr>
          <p:cNvPr id="471" name="Google Shape;471;p42"/>
          <p:cNvSpPr txBox="1">
            <a:spLocks noGrp="1"/>
          </p:cNvSpPr>
          <p:nvPr>
            <p:ph type="body" idx="1"/>
          </p:nvPr>
        </p:nvSpPr>
        <p:spPr>
          <a:xfrm>
            <a:off x="628650" y="1943962"/>
            <a:ext cx="7886700" cy="424459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Clr>
                <a:schemeClr val="dk1"/>
              </a:buClr>
              <a:buSzPct val="142647"/>
              <a:buNone/>
            </a:pPr>
            <a:r>
              <a:rPr lang="en-US" dirty="0">
                <a:solidFill>
                  <a:srgbClr val="7F7F7F"/>
                </a:solidFill>
                <a:latin typeface="Georgia"/>
                <a:ea typeface="Georgia"/>
                <a:cs typeface="Georgia"/>
                <a:sym typeface="Georgia"/>
              </a:rPr>
              <a:t>Revolves around</a:t>
            </a:r>
            <a:endParaRPr dirty="0"/>
          </a:p>
          <a:p>
            <a:pPr marL="457200" lvl="0" indent="-457200" algn="l" rtl="0">
              <a:lnSpc>
                <a:spcPct val="90000"/>
              </a:lnSpc>
              <a:spcBef>
                <a:spcPts val="1000"/>
              </a:spcBef>
              <a:spcAft>
                <a:spcPts val="0"/>
              </a:spcAft>
              <a:buSzPct val="142647"/>
              <a:buChar char="•"/>
            </a:pPr>
            <a:r>
              <a:rPr lang="en-US" dirty="0">
                <a:solidFill>
                  <a:srgbClr val="7F7F7F"/>
                </a:solidFill>
                <a:latin typeface="Georgia"/>
                <a:ea typeface="Georgia"/>
                <a:cs typeface="Georgia"/>
                <a:sym typeface="Georgia"/>
              </a:rPr>
              <a:t>Students</a:t>
            </a:r>
            <a:endParaRPr dirty="0"/>
          </a:p>
          <a:p>
            <a:pPr marL="457200" lvl="0" indent="-457200" algn="l" rtl="0">
              <a:lnSpc>
                <a:spcPct val="90000"/>
              </a:lnSpc>
              <a:spcBef>
                <a:spcPts val="1000"/>
              </a:spcBef>
              <a:spcAft>
                <a:spcPts val="0"/>
              </a:spcAft>
              <a:buSzPct val="142647"/>
              <a:buChar char="•"/>
            </a:pPr>
            <a:r>
              <a:rPr lang="en-US" dirty="0">
                <a:solidFill>
                  <a:srgbClr val="7F7F7F"/>
                </a:solidFill>
                <a:latin typeface="Georgia"/>
                <a:ea typeface="Georgia"/>
                <a:cs typeface="Georgia"/>
                <a:sym typeface="Georgia"/>
              </a:rPr>
              <a:t>Research</a:t>
            </a:r>
            <a:endParaRPr dirty="0"/>
          </a:p>
          <a:p>
            <a:pPr marL="457200" lvl="0" indent="-457200" algn="l" rtl="0">
              <a:lnSpc>
                <a:spcPct val="90000"/>
              </a:lnSpc>
              <a:spcBef>
                <a:spcPts val="1000"/>
              </a:spcBef>
              <a:spcAft>
                <a:spcPts val="0"/>
              </a:spcAft>
              <a:buSzPct val="142647"/>
              <a:buChar char="•"/>
            </a:pPr>
            <a:r>
              <a:rPr lang="en-US" dirty="0">
                <a:solidFill>
                  <a:srgbClr val="7F7F7F"/>
                </a:solidFill>
                <a:latin typeface="Georgia"/>
                <a:ea typeface="Georgia"/>
                <a:cs typeface="Georgia"/>
                <a:sym typeface="Georgia"/>
              </a:rPr>
              <a:t>Teaching and learning</a:t>
            </a:r>
            <a:endParaRPr dirty="0"/>
          </a:p>
          <a:p>
            <a:pPr marL="457200" lvl="0" indent="-457200" algn="l" rtl="0">
              <a:lnSpc>
                <a:spcPct val="90000"/>
              </a:lnSpc>
              <a:spcBef>
                <a:spcPts val="1000"/>
              </a:spcBef>
              <a:spcAft>
                <a:spcPts val="0"/>
              </a:spcAft>
              <a:buSzPct val="142647"/>
              <a:buChar char="•"/>
            </a:pPr>
            <a:r>
              <a:rPr lang="en-US" dirty="0">
                <a:solidFill>
                  <a:srgbClr val="7F7F7F"/>
                </a:solidFill>
                <a:latin typeface="Georgia"/>
                <a:ea typeface="Georgia"/>
                <a:cs typeface="Georgia"/>
                <a:sym typeface="Georgia"/>
              </a:rPr>
              <a:t>Knowledge</a:t>
            </a:r>
            <a:endParaRPr dirty="0"/>
          </a:p>
          <a:p>
            <a:pPr marL="457200" lvl="0" indent="-457200" algn="l" rtl="0">
              <a:lnSpc>
                <a:spcPct val="90000"/>
              </a:lnSpc>
              <a:spcBef>
                <a:spcPts val="1000"/>
              </a:spcBef>
              <a:spcAft>
                <a:spcPts val="0"/>
              </a:spcAft>
              <a:buSzPct val="142647"/>
              <a:buChar char="•"/>
            </a:pPr>
            <a:r>
              <a:rPr lang="en-US" dirty="0">
                <a:solidFill>
                  <a:srgbClr val="7F7F7F"/>
                </a:solidFill>
                <a:latin typeface="Georgia"/>
                <a:ea typeface="Georgia"/>
                <a:cs typeface="Georgia"/>
                <a:sym typeface="Georgia"/>
              </a:rPr>
              <a:t>Excellence</a:t>
            </a:r>
            <a:endParaRPr dirty="0"/>
          </a:p>
          <a:p>
            <a:pPr marL="457200" lvl="0" indent="-457200" algn="l" rtl="0">
              <a:lnSpc>
                <a:spcPct val="90000"/>
              </a:lnSpc>
              <a:spcBef>
                <a:spcPts val="1000"/>
              </a:spcBef>
              <a:spcAft>
                <a:spcPts val="0"/>
              </a:spcAft>
              <a:buSzPct val="142647"/>
              <a:buChar char="•"/>
            </a:pPr>
            <a:r>
              <a:rPr lang="en-US" dirty="0">
                <a:solidFill>
                  <a:srgbClr val="7F7F7F"/>
                </a:solidFill>
                <a:latin typeface="Georgia"/>
                <a:ea typeface="Georgia"/>
                <a:cs typeface="Georgia"/>
                <a:sym typeface="Georgia"/>
              </a:rPr>
              <a:t>Community</a:t>
            </a:r>
            <a:endParaRPr dirty="0"/>
          </a:p>
          <a:p>
            <a:pPr marL="457200" lvl="0" indent="-457200" algn="l" rtl="0">
              <a:lnSpc>
                <a:spcPct val="90000"/>
              </a:lnSpc>
              <a:spcBef>
                <a:spcPts val="1000"/>
              </a:spcBef>
              <a:spcAft>
                <a:spcPts val="0"/>
              </a:spcAft>
              <a:buSzPct val="142647"/>
              <a:buChar char="•"/>
            </a:pPr>
            <a:r>
              <a:rPr lang="en-US" dirty="0">
                <a:solidFill>
                  <a:srgbClr val="7F7F7F"/>
                </a:solidFill>
                <a:latin typeface="Georgia"/>
                <a:ea typeface="Georgia"/>
                <a:cs typeface="Georgia"/>
                <a:sym typeface="Georgia"/>
              </a:rPr>
              <a:t>The world</a:t>
            </a:r>
            <a:endParaRPr dirty="0"/>
          </a:p>
          <a:p>
            <a:pPr marL="0" lvl="0" indent="0" algn="l" rtl="0">
              <a:lnSpc>
                <a:spcPct val="90000"/>
              </a:lnSpc>
              <a:spcBef>
                <a:spcPts val="1000"/>
              </a:spcBef>
              <a:spcAft>
                <a:spcPts val="0"/>
              </a:spcAft>
              <a:buClr>
                <a:schemeClr val="dk1"/>
              </a:buClr>
              <a:buSzPct val="142647"/>
              <a:buNone/>
            </a:pP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42647"/>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42647"/>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11097A3D-6E6C-4EFE-8561-6DC48CCD8F25}"/>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2.22</a:t>
            </a:r>
          </a:p>
        </p:txBody>
      </p:sp>
      <p:pic>
        <p:nvPicPr>
          <p:cNvPr id="13" name="Picture 12" descr="Text&#10;&#10;Description automatically generated">
            <a:extLst>
              <a:ext uri="{FF2B5EF4-FFF2-40B4-BE49-F238E27FC236}">
                <a16:creationId xmlns:a16="http://schemas.microsoft.com/office/drawing/2014/main" id="{D40E6007-C2A3-4D89-B9ED-EF935B15F901}"/>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28C21B61-34FB-4D69-A30A-0E96E816D856}"/>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81916606-7F74-43D4-A32B-12F24D7123B1}"/>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7EC683E5-489B-46D6-B10E-FC0FD3232629}"/>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3"/>
          <p:cNvSpPr txBox="1">
            <a:spLocks noGrp="1"/>
          </p:cNvSpPr>
          <p:nvPr>
            <p:ph type="title"/>
          </p:nvPr>
        </p:nvSpPr>
        <p:spPr>
          <a:xfrm>
            <a:off x="628650" y="991705"/>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What is an outcome?</a:t>
            </a:r>
            <a:endParaRPr sz="3600" dirty="0">
              <a:solidFill>
                <a:srgbClr val="E81409"/>
              </a:solidFill>
              <a:latin typeface="Georgia"/>
              <a:ea typeface="Georgia"/>
              <a:cs typeface="Georgia"/>
              <a:sym typeface="Georgia"/>
            </a:endParaRPr>
          </a:p>
        </p:txBody>
      </p:sp>
      <p:sp>
        <p:nvSpPr>
          <p:cNvPr id="486" name="Google Shape;486;p43"/>
          <p:cNvSpPr txBox="1">
            <a:spLocks noGrp="1"/>
          </p:cNvSpPr>
          <p:nvPr>
            <p:ph type="body" idx="1"/>
          </p:nvPr>
        </p:nvSpPr>
        <p:spPr>
          <a:xfrm>
            <a:off x="628649" y="1943962"/>
            <a:ext cx="7886700" cy="42445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395"/>
              <a:buNone/>
            </a:pPr>
            <a:r>
              <a:rPr lang="en-US" sz="4000" dirty="0">
                <a:solidFill>
                  <a:srgbClr val="7F7F7F"/>
                </a:solidFill>
                <a:latin typeface="Georgia"/>
                <a:ea typeface="Georgia"/>
                <a:cs typeface="Georgia"/>
                <a:sym typeface="Georgia"/>
              </a:rPr>
              <a:t>An outcome is at the level of performance and achievement, can be measured, and relates to a process or an output.</a:t>
            </a:r>
            <a:endParaRPr sz="4000"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5F7F8D1E-E733-43BD-A68C-A58D1916FBE2}"/>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2.23</a:t>
            </a:r>
          </a:p>
        </p:txBody>
      </p:sp>
      <p:pic>
        <p:nvPicPr>
          <p:cNvPr id="13" name="Picture 12" descr="Text&#10;&#10;Description automatically generated">
            <a:extLst>
              <a:ext uri="{FF2B5EF4-FFF2-40B4-BE49-F238E27FC236}">
                <a16:creationId xmlns:a16="http://schemas.microsoft.com/office/drawing/2014/main" id="{C4D5B41D-771F-430C-8174-BCF2613AB028}"/>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118CA7F4-4AEC-4E3C-9A94-DA06DA4C1C40}"/>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B04268B9-1A7D-40D4-B98D-9D004ED7F551}"/>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5C4FA176-2362-4E97-BAEB-628102F98C6D}"/>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e93ce8b3ce_0_0"/>
          <p:cNvSpPr txBox="1">
            <a:spLocks noGrp="1"/>
          </p:cNvSpPr>
          <p:nvPr>
            <p:ph type="title"/>
          </p:nvPr>
        </p:nvSpPr>
        <p:spPr>
          <a:xfrm>
            <a:off x="628649" y="991812"/>
            <a:ext cx="7886700" cy="1123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Examples of learning outcomes</a:t>
            </a:r>
            <a:endParaRPr sz="3600" dirty="0">
              <a:solidFill>
                <a:srgbClr val="E81409"/>
              </a:solidFill>
              <a:latin typeface="Georgia"/>
              <a:ea typeface="Georgia"/>
              <a:cs typeface="Georgia"/>
              <a:sym typeface="Georgia"/>
            </a:endParaRPr>
          </a:p>
        </p:txBody>
      </p:sp>
      <p:sp>
        <p:nvSpPr>
          <p:cNvPr id="501" name="Google Shape;501;ge93ce8b3ce_0_0"/>
          <p:cNvSpPr txBox="1">
            <a:spLocks noGrp="1"/>
          </p:cNvSpPr>
          <p:nvPr>
            <p:ph type="body" idx="1"/>
          </p:nvPr>
        </p:nvSpPr>
        <p:spPr>
          <a:xfrm>
            <a:off x="628649" y="1881918"/>
            <a:ext cx="7886700" cy="4244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395"/>
              <a:buNone/>
            </a:pPr>
            <a:r>
              <a:rPr lang="en-US" dirty="0">
                <a:solidFill>
                  <a:srgbClr val="7F7F7F"/>
                </a:solidFill>
                <a:latin typeface="Georgia"/>
                <a:ea typeface="Georgia"/>
                <a:cs typeface="Georgia"/>
                <a:sym typeface="Georgia"/>
              </a:rPr>
              <a:t>Students </a:t>
            </a:r>
            <a:r>
              <a:rPr lang="en-US" dirty="0" err="1">
                <a:solidFill>
                  <a:srgbClr val="7F7F7F"/>
                </a:solidFill>
                <a:latin typeface="Georgia"/>
                <a:ea typeface="Georgia"/>
                <a:cs typeface="Georgia"/>
                <a:sym typeface="Georgia"/>
              </a:rPr>
              <a:t>analyse</a:t>
            </a:r>
            <a:r>
              <a:rPr lang="en-US" dirty="0">
                <a:solidFill>
                  <a:srgbClr val="7F7F7F"/>
                </a:solidFill>
                <a:latin typeface="Georgia"/>
                <a:ea typeface="Georgia"/>
                <a:cs typeface="Georgia"/>
                <a:sym typeface="Georgia"/>
              </a:rPr>
              <a:t> experimental data and interpret results in the cellular and molecular sciences.</a:t>
            </a:r>
            <a:endParaRPr dirty="0"/>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r>
              <a:rPr lang="en-US" dirty="0">
                <a:solidFill>
                  <a:srgbClr val="7F7F7F"/>
                </a:solidFill>
                <a:latin typeface="Georgia"/>
                <a:ea typeface="Georgia"/>
                <a:cs typeface="Georgia"/>
                <a:sym typeface="Georgia"/>
              </a:rPr>
              <a:t>Students discriminate musical quality based on sound musical reasoning.</a:t>
            </a:r>
            <a:endParaRPr dirty="0"/>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C84882F8-473E-4CB5-82F0-7D534234CD8D}"/>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2.24</a:t>
            </a:r>
          </a:p>
        </p:txBody>
      </p:sp>
      <p:pic>
        <p:nvPicPr>
          <p:cNvPr id="13" name="Picture 12" descr="Text&#10;&#10;Description automatically generated">
            <a:extLst>
              <a:ext uri="{FF2B5EF4-FFF2-40B4-BE49-F238E27FC236}">
                <a16:creationId xmlns:a16="http://schemas.microsoft.com/office/drawing/2014/main" id="{DEDF62F9-DE1A-415E-B45C-9FCDAE70C395}"/>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158B8BE2-C592-4315-A713-4E8737D4AE92}"/>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13D3B8FE-AB13-4B91-A205-1D983AF8BBE4}"/>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A9293B5B-9579-4B6D-AC0B-0C715E6EFF70}"/>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4"/>
          <p:cNvSpPr txBox="1">
            <a:spLocks noGrp="1"/>
          </p:cNvSpPr>
          <p:nvPr>
            <p:ph type="title"/>
          </p:nvPr>
        </p:nvSpPr>
        <p:spPr>
          <a:xfrm>
            <a:off x="628649" y="908480"/>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Example university mission outcomes</a:t>
            </a:r>
            <a:endParaRPr sz="3600" dirty="0">
              <a:solidFill>
                <a:srgbClr val="E81409"/>
              </a:solidFill>
              <a:latin typeface="Georgia"/>
              <a:ea typeface="Georgia"/>
              <a:cs typeface="Georgia"/>
              <a:sym typeface="Georgia"/>
            </a:endParaRPr>
          </a:p>
        </p:txBody>
      </p:sp>
      <p:sp>
        <p:nvSpPr>
          <p:cNvPr id="516" name="Google Shape;516;p44"/>
          <p:cNvSpPr txBox="1">
            <a:spLocks noGrp="1"/>
          </p:cNvSpPr>
          <p:nvPr>
            <p:ph type="body" idx="1"/>
          </p:nvPr>
        </p:nvSpPr>
        <p:spPr>
          <a:xfrm>
            <a:off x="628649" y="1803989"/>
            <a:ext cx="7886700" cy="4696073"/>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1000"/>
              </a:spcBef>
              <a:spcAft>
                <a:spcPts val="0"/>
              </a:spcAft>
              <a:buClr>
                <a:schemeClr val="dk1"/>
              </a:buClr>
              <a:buSzPts val="3395"/>
              <a:buNone/>
            </a:pPr>
            <a:r>
              <a:rPr lang="en-US" dirty="0">
                <a:solidFill>
                  <a:srgbClr val="7F7F7F"/>
                </a:solidFill>
                <a:latin typeface="Georgia"/>
                <a:ea typeface="Georgia"/>
                <a:cs typeface="Georgia"/>
                <a:sym typeface="Georgia"/>
              </a:rPr>
              <a:t>United States International University Africa</a:t>
            </a:r>
          </a:p>
          <a:p>
            <a:pPr marL="0" lvl="0" indent="0" algn="l" rtl="0">
              <a:lnSpc>
                <a:spcPct val="90000"/>
              </a:lnSpc>
              <a:spcBef>
                <a:spcPts val="1000"/>
              </a:spcBef>
              <a:spcAft>
                <a:spcPts val="0"/>
              </a:spcAft>
              <a:buClr>
                <a:schemeClr val="dk1"/>
              </a:buClr>
              <a:buSzPts val="3395"/>
              <a:buNone/>
            </a:pPr>
            <a:endParaRPr lang="en-US"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r>
              <a:rPr lang="en-US" dirty="0">
                <a:solidFill>
                  <a:srgbClr val="7F7F7F"/>
                </a:solidFill>
                <a:latin typeface="Georgia"/>
                <a:ea typeface="Georgia"/>
                <a:cs typeface="Georgia"/>
                <a:sym typeface="Georgia"/>
              </a:rPr>
              <a:t>Mission Statement:</a:t>
            </a:r>
          </a:p>
          <a:p>
            <a:pPr marL="0" lvl="0" indent="0" algn="l" rtl="0">
              <a:lnSpc>
                <a:spcPct val="90000"/>
              </a:lnSpc>
              <a:spcBef>
                <a:spcPts val="1000"/>
              </a:spcBef>
              <a:spcAft>
                <a:spcPts val="0"/>
              </a:spcAft>
              <a:buClr>
                <a:schemeClr val="dk1"/>
              </a:buClr>
              <a:buSzPts val="3395"/>
              <a:buNone/>
            </a:pPr>
            <a:r>
              <a:rPr lang="en-US" dirty="0">
                <a:solidFill>
                  <a:srgbClr val="7F7F7F"/>
                </a:solidFill>
                <a:latin typeface="Georgia"/>
                <a:ea typeface="Georgia"/>
                <a:cs typeface="Georgia"/>
                <a:sym typeface="Georgia"/>
              </a:rPr>
              <a:t>“To promote the discovery and application of knowledge, the acquisition of skills and the development of intellect and character in a manner that prepares students to contribute professionally, effectively and ethically as citizens of a changing and increasingly technological world.”</a:t>
            </a:r>
          </a:p>
          <a:p>
            <a:pPr marL="0" lvl="0" indent="0" algn="l" rtl="0">
              <a:lnSpc>
                <a:spcPct val="90000"/>
              </a:lnSpc>
              <a:spcBef>
                <a:spcPts val="1000"/>
              </a:spcBef>
              <a:spcAft>
                <a:spcPts val="0"/>
              </a:spcAft>
              <a:buClr>
                <a:schemeClr val="dk1"/>
              </a:buClr>
              <a:buSzPts val="3395"/>
              <a:buNone/>
            </a:pPr>
            <a:endParaRPr lang="en-US"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r>
              <a:rPr lang="en-US" dirty="0">
                <a:solidFill>
                  <a:srgbClr val="7F7F7F"/>
                </a:solidFill>
                <a:latin typeface="Georgia"/>
                <a:ea typeface="Georgia"/>
                <a:cs typeface="Georgia"/>
                <a:sym typeface="Georgia"/>
              </a:rPr>
              <a:t>Mission Statement Outcomes:</a:t>
            </a:r>
          </a:p>
          <a:p>
            <a:pPr lvl="0" indent="-457200" algn="l" rtl="0">
              <a:lnSpc>
                <a:spcPct val="90000"/>
              </a:lnSpc>
              <a:spcBef>
                <a:spcPts val="1000"/>
              </a:spcBef>
              <a:spcAft>
                <a:spcPts val="0"/>
              </a:spcAft>
              <a:buClr>
                <a:schemeClr val="dk1"/>
              </a:buClr>
              <a:buSzPts val="3395"/>
              <a:buFont typeface="Arial" panose="020B0604020202020204" pitchFamily="34" charset="0"/>
              <a:buChar char="•"/>
            </a:pPr>
            <a:r>
              <a:rPr lang="en-US" dirty="0">
                <a:solidFill>
                  <a:srgbClr val="7F7F7F"/>
                </a:solidFill>
                <a:latin typeface="Georgia"/>
                <a:ea typeface="Georgia"/>
                <a:cs typeface="Georgia"/>
                <a:sym typeface="Georgia"/>
              </a:rPr>
              <a:t>Higher order thinking;</a:t>
            </a:r>
          </a:p>
          <a:p>
            <a:pPr lvl="0" indent="-457200" algn="l" rtl="0">
              <a:lnSpc>
                <a:spcPct val="90000"/>
              </a:lnSpc>
              <a:spcBef>
                <a:spcPts val="1000"/>
              </a:spcBef>
              <a:spcAft>
                <a:spcPts val="0"/>
              </a:spcAft>
              <a:buClr>
                <a:schemeClr val="dk1"/>
              </a:buClr>
              <a:buSzPts val="3395"/>
              <a:buFont typeface="Arial" panose="020B0604020202020204" pitchFamily="34" charset="0"/>
              <a:buChar char="•"/>
            </a:pPr>
            <a:r>
              <a:rPr lang="en-US" dirty="0">
                <a:solidFill>
                  <a:srgbClr val="7F7F7F"/>
                </a:solidFill>
                <a:latin typeface="Georgia"/>
                <a:ea typeface="Georgia"/>
                <a:cs typeface="Georgia"/>
                <a:sym typeface="Georgia"/>
              </a:rPr>
              <a:t>Literacy;</a:t>
            </a:r>
          </a:p>
          <a:p>
            <a:pPr lvl="0" indent="-457200" algn="l" rtl="0">
              <a:lnSpc>
                <a:spcPct val="90000"/>
              </a:lnSpc>
              <a:spcBef>
                <a:spcPts val="1000"/>
              </a:spcBef>
              <a:spcAft>
                <a:spcPts val="0"/>
              </a:spcAft>
              <a:buClr>
                <a:schemeClr val="dk1"/>
              </a:buClr>
              <a:buSzPts val="3395"/>
              <a:buFont typeface="Arial" panose="020B0604020202020204" pitchFamily="34" charset="0"/>
              <a:buChar char="•"/>
            </a:pPr>
            <a:r>
              <a:rPr lang="en-US" dirty="0">
                <a:solidFill>
                  <a:srgbClr val="7F7F7F"/>
                </a:solidFill>
                <a:latin typeface="Georgia"/>
                <a:ea typeface="Georgia"/>
                <a:cs typeface="Georgia"/>
                <a:sym typeface="Georgia"/>
              </a:rPr>
              <a:t>Global understanding and multicultural perspective;</a:t>
            </a:r>
          </a:p>
          <a:p>
            <a:pPr lvl="0" indent="-457200" algn="l" rtl="0">
              <a:lnSpc>
                <a:spcPct val="90000"/>
              </a:lnSpc>
              <a:spcBef>
                <a:spcPts val="1000"/>
              </a:spcBef>
              <a:spcAft>
                <a:spcPts val="0"/>
              </a:spcAft>
              <a:buClr>
                <a:schemeClr val="dk1"/>
              </a:buClr>
              <a:buSzPts val="3395"/>
              <a:buFont typeface="Arial" panose="020B0604020202020204" pitchFamily="34" charset="0"/>
              <a:buChar char="•"/>
            </a:pPr>
            <a:r>
              <a:rPr lang="en-US" dirty="0">
                <a:solidFill>
                  <a:srgbClr val="7F7F7F"/>
                </a:solidFill>
                <a:latin typeface="Georgia"/>
                <a:ea typeface="Georgia"/>
                <a:cs typeface="Georgia"/>
                <a:sym typeface="Georgia"/>
              </a:rPr>
              <a:t>Preparedness for career;</a:t>
            </a:r>
          </a:p>
          <a:p>
            <a:pPr lvl="0" indent="-457200" algn="l" rtl="0">
              <a:lnSpc>
                <a:spcPct val="90000"/>
              </a:lnSpc>
              <a:spcBef>
                <a:spcPts val="1000"/>
              </a:spcBef>
              <a:spcAft>
                <a:spcPts val="0"/>
              </a:spcAft>
              <a:buClr>
                <a:schemeClr val="dk1"/>
              </a:buClr>
              <a:buSzPts val="3395"/>
              <a:buFont typeface="Arial" panose="020B0604020202020204" pitchFamily="34" charset="0"/>
              <a:buChar char="•"/>
            </a:pPr>
            <a:r>
              <a:rPr lang="en-US" dirty="0">
                <a:solidFill>
                  <a:srgbClr val="7F7F7F"/>
                </a:solidFill>
                <a:latin typeface="Georgia"/>
                <a:ea typeface="Georgia"/>
                <a:cs typeface="Georgia"/>
                <a:sym typeface="Georgia"/>
              </a:rPr>
              <a:t>Community service and development.</a:t>
            </a:r>
          </a:p>
          <a:p>
            <a:pPr lvl="0" indent="-457200" algn="l" rtl="0">
              <a:lnSpc>
                <a:spcPct val="90000"/>
              </a:lnSpc>
              <a:spcBef>
                <a:spcPts val="1000"/>
              </a:spcBef>
              <a:spcAft>
                <a:spcPts val="0"/>
              </a:spcAft>
              <a:buClr>
                <a:schemeClr val="dk1"/>
              </a:buClr>
              <a:buSzPts val="3395"/>
              <a:buFont typeface="Arial" panose="020B0604020202020204" pitchFamily="34" charset="0"/>
              <a:buChar char="•"/>
            </a:pPr>
            <a:r>
              <a:rPr lang="en-US" dirty="0">
                <a:solidFill>
                  <a:srgbClr val="7F7F7F"/>
                </a:solidFill>
                <a:latin typeface="Georgia"/>
                <a:ea typeface="Georgia"/>
                <a:cs typeface="Georgia"/>
                <a:sym typeface="Georgia"/>
              </a:rPr>
              <a:t>Leadership and ethical behavior</a:t>
            </a:r>
            <a:br>
              <a:rPr lang="en-GB" dirty="0">
                <a:solidFill>
                  <a:srgbClr val="7F7F7F"/>
                </a:solidFill>
                <a:latin typeface="Georgia"/>
                <a:ea typeface="Georgia"/>
                <a:cs typeface="Georgia"/>
                <a:sym typeface="Georgia"/>
              </a:rPr>
            </a:br>
            <a:endParaRPr lang="en-GB"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lang="en-GB"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56E1A9FB-637B-4E8C-90F0-326918DC7D7E}"/>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2.25</a:t>
            </a:r>
          </a:p>
        </p:txBody>
      </p:sp>
      <p:pic>
        <p:nvPicPr>
          <p:cNvPr id="13" name="Picture 12" descr="Text&#10;&#10;Description automatically generated">
            <a:extLst>
              <a:ext uri="{FF2B5EF4-FFF2-40B4-BE49-F238E27FC236}">
                <a16:creationId xmlns:a16="http://schemas.microsoft.com/office/drawing/2014/main" id="{54BE6FC2-A000-4810-A5B3-41CBC7FC9D65}"/>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2852F964-96A8-4449-9029-C372A5778F63}"/>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520CF8F2-33F7-41B7-856D-78034210E51A}"/>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EF8120C9-D4B3-4D85-A75B-CD472EC0F558}"/>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5"/>
          <p:cNvSpPr txBox="1">
            <a:spLocks noGrp="1"/>
          </p:cNvSpPr>
          <p:nvPr>
            <p:ph type="title"/>
          </p:nvPr>
        </p:nvSpPr>
        <p:spPr>
          <a:xfrm>
            <a:off x="539717" y="1008369"/>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Backwards design</a:t>
            </a:r>
            <a:endParaRPr sz="3600" dirty="0">
              <a:solidFill>
                <a:srgbClr val="E81409"/>
              </a:solidFill>
              <a:latin typeface="Georgia"/>
              <a:ea typeface="Georgia"/>
              <a:cs typeface="Georgia"/>
              <a:sym typeface="Georgia"/>
            </a:endParaRPr>
          </a:p>
        </p:txBody>
      </p:sp>
      <p:sp>
        <p:nvSpPr>
          <p:cNvPr id="531" name="Google Shape;531;p45"/>
          <p:cNvSpPr txBox="1">
            <a:spLocks noGrp="1"/>
          </p:cNvSpPr>
          <p:nvPr>
            <p:ph type="body" idx="1"/>
          </p:nvPr>
        </p:nvSpPr>
        <p:spPr>
          <a:xfrm>
            <a:off x="628650" y="1100904"/>
            <a:ext cx="7886700" cy="46115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395"/>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532" name="Google Shape;532;p45"/>
          <p:cNvSpPr/>
          <p:nvPr/>
        </p:nvSpPr>
        <p:spPr>
          <a:xfrm>
            <a:off x="3126879" y="2051969"/>
            <a:ext cx="3047891" cy="906425"/>
          </a:xfrm>
          <a:prstGeom prst="triangle">
            <a:avLst>
              <a:gd name="adj" fmla="val 50000"/>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The ideal university graduate profile</a:t>
            </a:r>
            <a:endParaRPr/>
          </a:p>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533" name="Google Shape;533;p45"/>
          <p:cNvSpPr/>
          <p:nvPr/>
        </p:nvSpPr>
        <p:spPr>
          <a:xfrm>
            <a:off x="2880298" y="3101603"/>
            <a:ext cx="3507506" cy="610665"/>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University </a:t>
            </a:r>
            <a:endParaRPr dirty="0"/>
          </a:p>
          <a:p>
            <a:pPr marL="0" marR="0" lvl="0" indent="0" algn="ctr" rtl="0">
              <a:lnSpc>
                <a:spcPct val="100000"/>
              </a:lnSpc>
              <a:spcBef>
                <a:spcPts val="0"/>
              </a:spcBef>
              <a:spcAft>
                <a:spcPts val="0"/>
              </a:spcAft>
              <a:buNone/>
            </a:pPr>
            <a:r>
              <a:rPr lang="en-US" sz="1200" b="0" i="1" u="none" strike="noStrike" cap="none" dirty="0">
                <a:solidFill>
                  <a:schemeClr val="lt1"/>
                </a:solidFill>
                <a:latin typeface="Arial"/>
                <a:ea typeface="Arial"/>
                <a:cs typeface="Arial"/>
                <a:sym typeface="Arial"/>
              </a:rPr>
              <a:t>Mission, Vision and Core Values;</a:t>
            </a:r>
            <a:br>
              <a:rPr lang="en-US" sz="1200" b="0" i="1" u="none" strike="noStrike" cap="none" dirty="0">
                <a:solidFill>
                  <a:schemeClr val="lt1"/>
                </a:solidFill>
                <a:latin typeface="Arial"/>
                <a:ea typeface="Arial"/>
                <a:cs typeface="Arial"/>
                <a:sym typeface="Arial"/>
              </a:rPr>
            </a:br>
            <a:r>
              <a:rPr lang="en-US" sz="1200" b="0" i="1" u="none" strike="noStrike" cap="none" dirty="0">
                <a:solidFill>
                  <a:schemeClr val="lt1"/>
                </a:solidFill>
                <a:latin typeface="Arial"/>
                <a:ea typeface="Arial"/>
                <a:cs typeface="Arial"/>
                <a:sym typeface="Arial"/>
              </a:rPr>
              <a:t>Mission Statement Outcomes</a:t>
            </a:r>
            <a:endParaRPr dirty="0"/>
          </a:p>
        </p:txBody>
      </p:sp>
      <p:sp>
        <p:nvSpPr>
          <p:cNvPr id="534" name="Google Shape;534;p45"/>
          <p:cNvSpPr/>
          <p:nvPr/>
        </p:nvSpPr>
        <p:spPr>
          <a:xfrm>
            <a:off x="2037818" y="3864175"/>
            <a:ext cx="5095983" cy="610665"/>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Faculty </a:t>
            </a:r>
            <a:endParaRPr/>
          </a:p>
          <a:p>
            <a:pPr marL="0" marR="0" lvl="0" indent="0" algn="ctr" rtl="0">
              <a:lnSpc>
                <a:spcPct val="100000"/>
              </a:lnSpc>
              <a:spcBef>
                <a:spcPts val="0"/>
              </a:spcBef>
              <a:spcAft>
                <a:spcPts val="0"/>
              </a:spcAft>
              <a:buNone/>
            </a:pPr>
            <a:r>
              <a:rPr lang="en-US" sz="1200" b="0" i="1" u="none" strike="noStrike" cap="none">
                <a:solidFill>
                  <a:schemeClr val="lt1"/>
                </a:solidFill>
                <a:latin typeface="Arial"/>
                <a:ea typeface="Arial"/>
                <a:cs typeface="Arial"/>
                <a:sym typeface="Arial"/>
              </a:rPr>
              <a:t>Mission and Vision; </a:t>
            </a:r>
            <a:endParaRPr/>
          </a:p>
          <a:p>
            <a:pPr marL="0" marR="0" lvl="0" indent="0" algn="ctr" rtl="0">
              <a:lnSpc>
                <a:spcPct val="100000"/>
              </a:lnSpc>
              <a:spcBef>
                <a:spcPts val="0"/>
              </a:spcBef>
              <a:spcAft>
                <a:spcPts val="0"/>
              </a:spcAft>
              <a:buNone/>
            </a:pPr>
            <a:r>
              <a:rPr lang="en-US" sz="1200" b="0" i="1" u="none" strike="noStrike" cap="none">
                <a:solidFill>
                  <a:schemeClr val="lt1"/>
                </a:solidFill>
                <a:latin typeface="Arial"/>
                <a:ea typeface="Arial"/>
                <a:cs typeface="Arial"/>
                <a:sym typeface="Arial"/>
              </a:rPr>
              <a:t>Mission Statement Outcomes</a:t>
            </a:r>
            <a:endParaRPr/>
          </a:p>
        </p:txBody>
      </p:sp>
      <p:sp>
        <p:nvSpPr>
          <p:cNvPr id="535" name="Google Shape;535;p45"/>
          <p:cNvSpPr/>
          <p:nvPr/>
        </p:nvSpPr>
        <p:spPr>
          <a:xfrm>
            <a:off x="1277531" y="4599716"/>
            <a:ext cx="6581400" cy="670762"/>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Programmes</a:t>
            </a:r>
            <a:endParaRPr/>
          </a:p>
          <a:p>
            <a:pPr marL="0" marR="0" lvl="0" indent="0" algn="ctr" rtl="0">
              <a:lnSpc>
                <a:spcPct val="100000"/>
              </a:lnSpc>
              <a:spcBef>
                <a:spcPts val="0"/>
              </a:spcBef>
              <a:spcAft>
                <a:spcPts val="0"/>
              </a:spcAft>
              <a:buNone/>
            </a:pPr>
            <a:r>
              <a:rPr lang="en-US" sz="1200" b="0" i="1" u="none" strike="noStrike" cap="none">
                <a:solidFill>
                  <a:schemeClr val="lt1"/>
                </a:solidFill>
                <a:latin typeface="Arial"/>
                <a:ea typeface="Arial"/>
                <a:cs typeface="Arial"/>
                <a:sym typeface="Arial"/>
              </a:rPr>
              <a:t>Programme Learning Outcomes</a:t>
            </a:r>
            <a:endParaRPr/>
          </a:p>
        </p:txBody>
      </p:sp>
      <p:sp>
        <p:nvSpPr>
          <p:cNvPr id="536" name="Google Shape;536;p45"/>
          <p:cNvSpPr/>
          <p:nvPr/>
        </p:nvSpPr>
        <p:spPr>
          <a:xfrm>
            <a:off x="539717" y="5395355"/>
            <a:ext cx="8076466" cy="724478"/>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Courses</a:t>
            </a:r>
            <a:endParaRPr dirty="0"/>
          </a:p>
        </p:txBody>
      </p:sp>
      <p:sp>
        <p:nvSpPr>
          <p:cNvPr id="537" name="Google Shape;537;p45"/>
          <p:cNvSpPr/>
          <p:nvPr/>
        </p:nvSpPr>
        <p:spPr>
          <a:xfrm>
            <a:off x="247208" y="1643387"/>
            <a:ext cx="482275" cy="3513882"/>
          </a:xfrm>
          <a:prstGeom prst="downArrow">
            <a:avLst>
              <a:gd name="adj1" fmla="val 50000"/>
              <a:gd name="adj2" fmla="val 50000"/>
            </a:avLst>
          </a:prstGeom>
          <a:solidFill>
            <a:srgbClr val="FA8F8A"/>
          </a:solidFill>
          <a:ln w="25400" cap="flat" cmpd="sng">
            <a:solidFill>
              <a:srgbClr val="E814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5"/>
          <p:cNvSpPr txBox="1"/>
          <p:nvPr/>
        </p:nvSpPr>
        <p:spPr>
          <a:xfrm rot="-5400000">
            <a:off x="-1208327" y="3219474"/>
            <a:ext cx="3393313" cy="241137"/>
          </a:xfrm>
          <a:prstGeom prst="rect">
            <a:avLst/>
          </a:prstGeom>
          <a:solidFill>
            <a:srgbClr val="FA8F8A"/>
          </a:solidFill>
          <a:ln>
            <a:solidFill>
              <a:srgbClr val="E81409"/>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Design process</a:t>
            </a:r>
            <a:endParaRPr dirty="0"/>
          </a:p>
        </p:txBody>
      </p:sp>
      <p:sp>
        <p:nvSpPr>
          <p:cNvPr id="539" name="Google Shape;539;p45"/>
          <p:cNvSpPr txBox="1"/>
          <p:nvPr/>
        </p:nvSpPr>
        <p:spPr>
          <a:xfrm>
            <a:off x="6725206" y="2589228"/>
            <a:ext cx="225164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chemeClr val="bg2"/>
                </a:solidFill>
                <a:latin typeface="Arial"/>
                <a:ea typeface="Arial"/>
                <a:cs typeface="Arial"/>
                <a:sym typeface="Arial"/>
              </a:rPr>
              <a:t>Each level informs the level below it.</a:t>
            </a:r>
            <a:endParaRPr dirty="0">
              <a:solidFill>
                <a:schemeClr val="bg2"/>
              </a:solidFill>
            </a:endParaRPr>
          </a:p>
        </p:txBody>
      </p:sp>
      <p:sp>
        <p:nvSpPr>
          <p:cNvPr id="20" name="Rectangle 19">
            <a:extLst>
              <a:ext uri="{FF2B5EF4-FFF2-40B4-BE49-F238E27FC236}">
                <a16:creationId xmlns:a16="http://schemas.microsoft.com/office/drawing/2014/main" id="{890164D1-AF11-4631-995B-E3E331BAA6A7}"/>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2.26</a:t>
            </a:r>
          </a:p>
        </p:txBody>
      </p:sp>
      <p:pic>
        <p:nvPicPr>
          <p:cNvPr id="21" name="Picture 20" descr="Text&#10;&#10;Description automatically generated">
            <a:extLst>
              <a:ext uri="{FF2B5EF4-FFF2-40B4-BE49-F238E27FC236}">
                <a16:creationId xmlns:a16="http://schemas.microsoft.com/office/drawing/2014/main" id="{8DAAF5D0-2077-4AA3-92E5-5B06D43E3DDE}"/>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22" name="Picture 21" descr="Logo, company name&#10;&#10;Description automatically generated">
            <a:extLst>
              <a:ext uri="{FF2B5EF4-FFF2-40B4-BE49-F238E27FC236}">
                <a16:creationId xmlns:a16="http://schemas.microsoft.com/office/drawing/2014/main" id="{2008B7A7-3D7B-4815-914D-ED1DACB256F2}"/>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23" name="Straight Connector 22">
            <a:extLst>
              <a:ext uri="{FF2B5EF4-FFF2-40B4-BE49-F238E27FC236}">
                <a16:creationId xmlns:a16="http://schemas.microsoft.com/office/drawing/2014/main" id="{D67F9818-88B4-4244-AAD3-D5254E7C1E64}"/>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CE0B071F-4844-4010-BCED-D11051C3EA66}"/>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6"/>
          <p:cNvSpPr txBox="1">
            <a:spLocks noGrp="1"/>
          </p:cNvSpPr>
          <p:nvPr>
            <p:ph type="title"/>
          </p:nvPr>
        </p:nvSpPr>
        <p:spPr>
          <a:xfrm>
            <a:off x="628650" y="991705"/>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ct val="111111"/>
              <a:buFont typeface="Georgia"/>
              <a:buNone/>
            </a:pPr>
            <a:r>
              <a:rPr lang="en-US" sz="3600" dirty="0">
                <a:solidFill>
                  <a:srgbClr val="E81409"/>
                </a:solidFill>
                <a:latin typeface="Georgia"/>
                <a:ea typeface="Georgia"/>
                <a:cs typeface="Georgia"/>
                <a:sym typeface="Georgia"/>
              </a:rPr>
              <a:t>Comparing the University Vision and Mission with those of your faculty</a:t>
            </a:r>
            <a:endParaRPr sz="3600" dirty="0">
              <a:solidFill>
                <a:srgbClr val="E81409"/>
              </a:solidFill>
              <a:latin typeface="Georgia"/>
              <a:ea typeface="Georgia"/>
              <a:cs typeface="Georgia"/>
              <a:sym typeface="Georgia"/>
            </a:endParaRPr>
          </a:p>
        </p:txBody>
      </p:sp>
      <p:sp>
        <p:nvSpPr>
          <p:cNvPr id="554" name="Google Shape;554;p46"/>
          <p:cNvSpPr txBox="1">
            <a:spLocks noGrp="1"/>
          </p:cNvSpPr>
          <p:nvPr>
            <p:ph type="body" idx="1"/>
          </p:nvPr>
        </p:nvSpPr>
        <p:spPr>
          <a:xfrm>
            <a:off x="628650" y="2217461"/>
            <a:ext cx="7886700" cy="4244593"/>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1000"/>
              </a:spcBef>
              <a:spcAft>
                <a:spcPts val="0"/>
              </a:spcAft>
              <a:buClr>
                <a:schemeClr val="dk1"/>
              </a:buClr>
              <a:buSzPct val="131081"/>
              <a:buFont typeface="Arial"/>
              <a:buChar char="•"/>
            </a:pPr>
            <a:r>
              <a:rPr lang="en-US" dirty="0">
                <a:solidFill>
                  <a:srgbClr val="7F7F7F"/>
                </a:solidFill>
                <a:latin typeface="Georgia"/>
                <a:ea typeface="Georgia"/>
                <a:cs typeface="Georgia"/>
                <a:sym typeface="Georgia"/>
              </a:rPr>
              <a:t>Are key elements of the University Vision, Mission and Core Values currently reflected in the Vision and Mission of your faculty?</a:t>
            </a:r>
            <a:endParaRPr dirty="0"/>
          </a:p>
          <a:p>
            <a:pPr marL="457200" lvl="0" indent="-457200" algn="l" rtl="0">
              <a:lnSpc>
                <a:spcPct val="90000"/>
              </a:lnSpc>
              <a:spcBef>
                <a:spcPts val="1000"/>
              </a:spcBef>
              <a:spcAft>
                <a:spcPts val="0"/>
              </a:spcAft>
              <a:buClr>
                <a:schemeClr val="dk1"/>
              </a:buClr>
              <a:buSzPct val="131081"/>
              <a:buFont typeface="Arial"/>
              <a:buChar char="•"/>
            </a:pPr>
            <a:r>
              <a:rPr lang="en-US" dirty="0">
                <a:solidFill>
                  <a:srgbClr val="7F7F7F"/>
                </a:solidFill>
                <a:latin typeface="Georgia"/>
                <a:ea typeface="Georgia"/>
                <a:cs typeface="Georgia"/>
                <a:sym typeface="Georgia"/>
              </a:rPr>
              <a:t>If not, what is missing and how might the Vision and Mission of your faculty need to be revised? </a:t>
            </a:r>
            <a:endParaRPr dirty="0"/>
          </a:p>
          <a:p>
            <a:pPr marL="0" lvl="0" indent="0" algn="l" rtl="0">
              <a:lnSpc>
                <a:spcPct val="90000"/>
              </a:lnSpc>
              <a:spcBef>
                <a:spcPts val="1000"/>
              </a:spcBef>
              <a:spcAft>
                <a:spcPts val="0"/>
              </a:spcAft>
              <a:buClr>
                <a:schemeClr val="dk1"/>
              </a:buClr>
              <a:buSzPct val="131081"/>
              <a:buNone/>
            </a:pP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31081"/>
              <a:buNone/>
            </a:pP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31081"/>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31081"/>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43720056-6136-44FE-9E6D-019F17EE509A}"/>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2.27</a:t>
            </a:r>
          </a:p>
        </p:txBody>
      </p:sp>
      <p:pic>
        <p:nvPicPr>
          <p:cNvPr id="13" name="Picture 12" descr="Text&#10;&#10;Description automatically generated">
            <a:extLst>
              <a:ext uri="{FF2B5EF4-FFF2-40B4-BE49-F238E27FC236}">
                <a16:creationId xmlns:a16="http://schemas.microsoft.com/office/drawing/2014/main" id="{E2400868-A1B0-4653-85F5-AA92D3A81C5F}"/>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0A4E0994-361A-48B9-B1BE-BE38600B57C0}"/>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D567D69E-6272-4F44-A657-F9121BE3EA6C}"/>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69544388-160D-4C75-AE53-89D0FC62F292}"/>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7"/>
          <p:cNvSpPr txBox="1">
            <a:spLocks noGrp="1"/>
          </p:cNvSpPr>
          <p:nvPr>
            <p:ph type="title"/>
          </p:nvPr>
        </p:nvSpPr>
        <p:spPr>
          <a:xfrm>
            <a:off x="628649" y="962681"/>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The Faculty Promise</a:t>
            </a:r>
            <a:endParaRPr sz="3600" dirty="0">
              <a:solidFill>
                <a:srgbClr val="E81409"/>
              </a:solidFill>
              <a:latin typeface="Georgia"/>
              <a:ea typeface="Georgia"/>
              <a:cs typeface="Georgia"/>
              <a:sym typeface="Georgia"/>
            </a:endParaRPr>
          </a:p>
        </p:txBody>
      </p:sp>
      <p:sp>
        <p:nvSpPr>
          <p:cNvPr id="569" name="Google Shape;569;p47"/>
          <p:cNvSpPr txBox="1">
            <a:spLocks noGrp="1"/>
          </p:cNvSpPr>
          <p:nvPr>
            <p:ph type="body" idx="1"/>
          </p:nvPr>
        </p:nvSpPr>
        <p:spPr>
          <a:xfrm>
            <a:off x="628649" y="1943962"/>
            <a:ext cx="7886700" cy="424459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3395"/>
              <a:buNone/>
            </a:pPr>
            <a:r>
              <a:rPr lang="en-US" dirty="0" err="1">
                <a:solidFill>
                  <a:srgbClr val="7F7F7F"/>
                </a:solidFill>
                <a:latin typeface="Georgia"/>
                <a:ea typeface="Georgia"/>
                <a:cs typeface="Georgia"/>
                <a:sym typeface="Georgia"/>
              </a:rPr>
              <a:t>Visualise</a:t>
            </a:r>
            <a:r>
              <a:rPr lang="en-US" dirty="0">
                <a:solidFill>
                  <a:srgbClr val="7F7F7F"/>
                </a:solidFill>
                <a:latin typeface="Georgia"/>
                <a:ea typeface="Georgia"/>
                <a:cs typeface="Georgia"/>
                <a:sym typeface="Georgia"/>
              </a:rPr>
              <a:t> a first-year student and then think of them as they graduate…. </a:t>
            </a:r>
            <a:endParaRPr dirty="0"/>
          </a:p>
          <a:p>
            <a:pPr marL="0" lvl="0" indent="0" algn="l" rtl="0">
              <a:lnSpc>
                <a:spcPct val="90000"/>
              </a:lnSpc>
              <a:spcBef>
                <a:spcPts val="1000"/>
              </a:spcBef>
              <a:spcAft>
                <a:spcPts val="0"/>
              </a:spcAft>
              <a:buClr>
                <a:schemeClr val="dk1"/>
              </a:buClr>
              <a:buSzPts val="3395"/>
              <a:buNone/>
            </a:pPr>
            <a:r>
              <a:rPr lang="en-US" dirty="0">
                <a:solidFill>
                  <a:srgbClr val="7F7F7F"/>
                </a:solidFill>
                <a:latin typeface="Georgia"/>
                <a:ea typeface="Georgia"/>
                <a:cs typeface="Georgia"/>
                <a:sym typeface="Georgia"/>
              </a:rPr>
              <a:t>Based on the Faculty Vision and Mission and the University Promise: </a:t>
            </a:r>
            <a:endParaRPr dirty="0"/>
          </a:p>
          <a:p>
            <a:pPr marL="457200" lvl="0" indent="-457200" algn="l" rtl="0">
              <a:lnSpc>
                <a:spcPct val="90000"/>
              </a:lnSpc>
              <a:spcBef>
                <a:spcPts val="1000"/>
              </a:spcBef>
              <a:spcAft>
                <a:spcPts val="0"/>
              </a:spcAft>
              <a:buClr>
                <a:schemeClr val="dk1"/>
              </a:buClr>
              <a:buSzPts val="3395"/>
              <a:buFont typeface="Arial"/>
              <a:buChar char="•"/>
            </a:pPr>
            <a:r>
              <a:rPr lang="en-US" dirty="0">
                <a:solidFill>
                  <a:srgbClr val="7F7F7F"/>
                </a:solidFill>
                <a:latin typeface="Georgia"/>
                <a:ea typeface="Georgia"/>
                <a:cs typeface="Georgia"/>
                <a:sym typeface="Georgia"/>
              </a:rPr>
              <a:t>Who will a student become after completing a </a:t>
            </a:r>
            <a:r>
              <a:rPr lang="en-US" dirty="0" err="1">
                <a:solidFill>
                  <a:srgbClr val="7F7F7F"/>
                </a:solidFill>
                <a:latin typeface="Georgia"/>
                <a:ea typeface="Georgia"/>
                <a:cs typeface="Georgia"/>
                <a:sym typeface="Georgia"/>
              </a:rPr>
              <a:t>programme</a:t>
            </a:r>
            <a:r>
              <a:rPr lang="en-US" dirty="0">
                <a:solidFill>
                  <a:srgbClr val="7F7F7F"/>
                </a:solidFill>
                <a:latin typeface="Georgia"/>
                <a:ea typeface="Georgia"/>
                <a:cs typeface="Georgia"/>
                <a:sym typeface="Georgia"/>
              </a:rPr>
              <a:t> from your faculty? </a:t>
            </a:r>
            <a:endParaRPr dirty="0"/>
          </a:p>
          <a:p>
            <a:pPr marL="457200" lvl="0" indent="-457200" algn="l" rtl="0">
              <a:lnSpc>
                <a:spcPct val="90000"/>
              </a:lnSpc>
              <a:spcBef>
                <a:spcPts val="1000"/>
              </a:spcBef>
              <a:spcAft>
                <a:spcPts val="0"/>
              </a:spcAft>
              <a:buClr>
                <a:schemeClr val="dk1"/>
              </a:buClr>
              <a:buSzPts val="3395"/>
              <a:buFont typeface="Arial"/>
              <a:buChar char="•"/>
            </a:pPr>
            <a:r>
              <a:rPr lang="en-US" dirty="0">
                <a:solidFill>
                  <a:srgbClr val="7F7F7F"/>
                </a:solidFill>
                <a:latin typeface="Georgia"/>
                <a:ea typeface="Georgia"/>
                <a:cs typeface="Georgia"/>
                <a:sym typeface="Georgia"/>
              </a:rPr>
              <a:t>What competencies, core values and habits of mind should a graduate from your faculty exhibit in their life and in the world of work?</a:t>
            </a: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C80D8274-13DF-4852-8FA4-E9C4EBCC47B3}"/>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2.28</a:t>
            </a:r>
          </a:p>
        </p:txBody>
      </p:sp>
      <p:pic>
        <p:nvPicPr>
          <p:cNvPr id="13" name="Picture 12" descr="Text&#10;&#10;Description automatically generated">
            <a:extLst>
              <a:ext uri="{FF2B5EF4-FFF2-40B4-BE49-F238E27FC236}">
                <a16:creationId xmlns:a16="http://schemas.microsoft.com/office/drawing/2014/main" id="{1D4D4079-354E-4D3C-89AC-A83D37BF6F58}"/>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B62A252A-3D97-458E-A366-5CDEDEA1A781}"/>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6E24BD74-309C-4014-83A4-45229BE9CBA1}"/>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3B9C7294-FE22-438C-8DA6-6CFA81853E5D}"/>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8"/>
          <p:cNvSpPr txBox="1">
            <a:spLocks noGrp="1"/>
          </p:cNvSpPr>
          <p:nvPr>
            <p:ph type="title"/>
          </p:nvPr>
        </p:nvSpPr>
        <p:spPr>
          <a:xfrm>
            <a:off x="628650" y="1118982"/>
            <a:ext cx="7886700" cy="10026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2800" dirty="0">
                <a:solidFill>
                  <a:srgbClr val="E81409"/>
                </a:solidFill>
                <a:latin typeface="Georgia"/>
                <a:ea typeface="Georgia"/>
                <a:cs typeface="Georgia"/>
                <a:sym typeface="Georgia"/>
              </a:rPr>
              <a:t>Aligning Faculty Mission Outcomes with University Mission Outcomes</a:t>
            </a:r>
            <a:endParaRPr sz="2800" dirty="0">
              <a:solidFill>
                <a:srgbClr val="E81409"/>
              </a:solidFill>
              <a:latin typeface="Georgia"/>
              <a:ea typeface="Georgia"/>
              <a:cs typeface="Georgia"/>
              <a:sym typeface="Georgia"/>
            </a:endParaRPr>
          </a:p>
        </p:txBody>
      </p:sp>
      <p:sp>
        <p:nvSpPr>
          <p:cNvPr id="584" name="Google Shape;584;p48"/>
          <p:cNvSpPr txBox="1">
            <a:spLocks noGrp="1"/>
          </p:cNvSpPr>
          <p:nvPr>
            <p:ph type="body" idx="1"/>
          </p:nvPr>
        </p:nvSpPr>
        <p:spPr>
          <a:xfrm>
            <a:off x="628650" y="1467834"/>
            <a:ext cx="7886700" cy="42445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395"/>
              <a:buNone/>
            </a:pPr>
            <a:endParaRPr sz="1800" b="0" i="0" u="none" strike="noStrike" dirty="0">
              <a:latin typeface="Arial"/>
              <a:ea typeface="Arial"/>
              <a:cs typeface="Arial"/>
              <a:sym typeface="Arial"/>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pic>
        <p:nvPicPr>
          <p:cNvPr id="585" name="Google Shape;585;p48" descr="A picture containing indoor, square, tiled, bright&#10;&#10;Description automatically generated"/>
          <p:cNvPicPr preferRelativeResize="0"/>
          <p:nvPr/>
        </p:nvPicPr>
        <p:blipFill rotWithShape="1">
          <a:blip r:embed="rId3">
            <a:alphaModFix/>
          </a:blip>
          <a:srcRect t="-1694" r="16072" b="13821"/>
          <a:stretch/>
        </p:blipFill>
        <p:spPr>
          <a:xfrm>
            <a:off x="1359870" y="2180538"/>
            <a:ext cx="6775960" cy="3856816"/>
          </a:xfrm>
          <a:prstGeom prst="rect">
            <a:avLst/>
          </a:prstGeom>
          <a:noFill/>
          <a:ln>
            <a:noFill/>
          </a:ln>
        </p:spPr>
      </p:pic>
      <p:cxnSp>
        <p:nvCxnSpPr>
          <p:cNvPr id="586" name="Google Shape;586;p48"/>
          <p:cNvCxnSpPr/>
          <p:nvPr/>
        </p:nvCxnSpPr>
        <p:spPr>
          <a:xfrm>
            <a:off x="1372474" y="2302966"/>
            <a:ext cx="1319423" cy="601847"/>
          </a:xfrm>
          <a:prstGeom prst="straightConnector1">
            <a:avLst/>
          </a:prstGeom>
          <a:noFill/>
          <a:ln w="9525" cap="flat" cmpd="sng">
            <a:solidFill>
              <a:srgbClr val="3E6EC2"/>
            </a:solidFill>
            <a:prstDash val="solid"/>
            <a:round/>
            <a:headEnd type="none" w="sm" len="sm"/>
            <a:tailEnd type="none" w="sm" len="sm"/>
          </a:ln>
        </p:spPr>
      </p:cxnSp>
      <p:sp>
        <p:nvSpPr>
          <p:cNvPr id="587" name="Google Shape;587;p48"/>
          <p:cNvSpPr txBox="1"/>
          <p:nvPr/>
        </p:nvSpPr>
        <p:spPr>
          <a:xfrm>
            <a:off x="1178282" y="2219118"/>
            <a:ext cx="1579766"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none" strike="noStrike" cap="none" dirty="0">
                <a:solidFill>
                  <a:schemeClr val="lt1"/>
                </a:solidFill>
                <a:latin typeface="Arial"/>
                <a:ea typeface="Arial"/>
                <a:cs typeface="Arial"/>
                <a:sym typeface="Arial"/>
              </a:rPr>
              <a:t>University mission outcomes</a:t>
            </a:r>
            <a:endParaRPr lang="en-US" sz="1000" dirty="0"/>
          </a:p>
        </p:txBody>
      </p:sp>
      <p:sp>
        <p:nvSpPr>
          <p:cNvPr id="588" name="Google Shape;588;p48"/>
          <p:cNvSpPr txBox="1"/>
          <p:nvPr/>
        </p:nvSpPr>
        <p:spPr>
          <a:xfrm>
            <a:off x="1358567" y="2556076"/>
            <a:ext cx="145914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chemeClr val="lt1"/>
                </a:solidFill>
                <a:latin typeface="Arial"/>
                <a:ea typeface="Arial"/>
                <a:cs typeface="Arial"/>
                <a:sym typeface="Arial"/>
              </a:rPr>
              <a:t>Faculty </a:t>
            </a:r>
            <a:endParaRPr lang="en-US" sz="1000" dirty="0"/>
          </a:p>
          <a:p>
            <a:pPr marL="0" marR="0" lvl="0" indent="0" algn="l" rtl="0">
              <a:lnSpc>
                <a:spcPct val="100000"/>
              </a:lnSpc>
              <a:spcBef>
                <a:spcPts val="0"/>
              </a:spcBef>
              <a:spcAft>
                <a:spcPts val="0"/>
              </a:spcAft>
              <a:buNone/>
            </a:pPr>
            <a:r>
              <a:rPr lang="en-US" sz="1000" b="0" i="0" u="none" strike="noStrike" cap="none" dirty="0">
                <a:solidFill>
                  <a:schemeClr val="lt1"/>
                </a:solidFill>
                <a:latin typeface="Arial"/>
                <a:ea typeface="Arial"/>
                <a:cs typeface="Arial"/>
                <a:sym typeface="Arial"/>
              </a:rPr>
              <a:t>mission outcomes</a:t>
            </a:r>
            <a:endParaRPr lang="en-US" sz="1000" dirty="0"/>
          </a:p>
        </p:txBody>
      </p:sp>
      <p:sp>
        <p:nvSpPr>
          <p:cNvPr id="589" name="Google Shape;589;p48"/>
          <p:cNvSpPr txBox="1"/>
          <p:nvPr/>
        </p:nvSpPr>
        <p:spPr>
          <a:xfrm>
            <a:off x="2995017" y="2370480"/>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UMO 1</a:t>
            </a:r>
            <a:endParaRPr/>
          </a:p>
        </p:txBody>
      </p:sp>
      <p:sp>
        <p:nvSpPr>
          <p:cNvPr id="590" name="Google Shape;590;p48"/>
          <p:cNvSpPr txBox="1"/>
          <p:nvPr/>
        </p:nvSpPr>
        <p:spPr>
          <a:xfrm>
            <a:off x="3971120" y="2370480"/>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UMO 2</a:t>
            </a:r>
            <a:endParaRPr/>
          </a:p>
        </p:txBody>
      </p:sp>
      <p:sp>
        <p:nvSpPr>
          <p:cNvPr id="591" name="Google Shape;591;p48"/>
          <p:cNvSpPr txBox="1"/>
          <p:nvPr/>
        </p:nvSpPr>
        <p:spPr>
          <a:xfrm>
            <a:off x="5015561" y="2370480"/>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UMO 3</a:t>
            </a:r>
            <a:endParaRPr/>
          </a:p>
        </p:txBody>
      </p:sp>
      <p:sp>
        <p:nvSpPr>
          <p:cNvPr id="592" name="Google Shape;592;p48"/>
          <p:cNvSpPr txBox="1"/>
          <p:nvPr/>
        </p:nvSpPr>
        <p:spPr>
          <a:xfrm>
            <a:off x="6251655" y="2385242"/>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UMO 4</a:t>
            </a:r>
            <a:endParaRPr/>
          </a:p>
        </p:txBody>
      </p:sp>
      <p:sp>
        <p:nvSpPr>
          <p:cNvPr id="593" name="Google Shape;593;p48"/>
          <p:cNvSpPr txBox="1"/>
          <p:nvPr/>
        </p:nvSpPr>
        <p:spPr>
          <a:xfrm>
            <a:off x="7229567" y="2385241"/>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UMO 5</a:t>
            </a:r>
            <a:endParaRPr/>
          </a:p>
        </p:txBody>
      </p:sp>
      <p:sp>
        <p:nvSpPr>
          <p:cNvPr id="594" name="Google Shape;594;p48"/>
          <p:cNvSpPr txBox="1"/>
          <p:nvPr/>
        </p:nvSpPr>
        <p:spPr>
          <a:xfrm>
            <a:off x="1771159" y="3107603"/>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FMO 1</a:t>
            </a:r>
            <a:endParaRPr/>
          </a:p>
        </p:txBody>
      </p:sp>
      <p:sp>
        <p:nvSpPr>
          <p:cNvPr id="595" name="Google Shape;595;p48"/>
          <p:cNvSpPr txBox="1"/>
          <p:nvPr/>
        </p:nvSpPr>
        <p:spPr>
          <a:xfrm>
            <a:off x="1754817" y="3727168"/>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FMO 2</a:t>
            </a:r>
            <a:endParaRPr/>
          </a:p>
        </p:txBody>
      </p:sp>
      <p:sp>
        <p:nvSpPr>
          <p:cNvPr id="596" name="Google Shape;596;p48"/>
          <p:cNvSpPr txBox="1"/>
          <p:nvPr/>
        </p:nvSpPr>
        <p:spPr>
          <a:xfrm>
            <a:off x="1754043" y="4320571"/>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FMO 3</a:t>
            </a:r>
            <a:endParaRPr/>
          </a:p>
        </p:txBody>
      </p:sp>
      <p:sp>
        <p:nvSpPr>
          <p:cNvPr id="597" name="Google Shape;597;p48"/>
          <p:cNvSpPr txBox="1"/>
          <p:nvPr/>
        </p:nvSpPr>
        <p:spPr>
          <a:xfrm>
            <a:off x="1757521" y="4945248"/>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FMO 4</a:t>
            </a:r>
            <a:endParaRPr/>
          </a:p>
        </p:txBody>
      </p:sp>
      <p:sp>
        <p:nvSpPr>
          <p:cNvPr id="598" name="Google Shape;598;p48"/>
          <p:cNvSpPr txBox="1"/>
          <p:nvPr/>
        </p:nvSpPr>
        <p:spPr>
          <a:xfrm>
            <a:off x="1754042" y="5555724"/>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FMO 5</a:t>
            </a:r>
            <a:endParaRPr/>
          </a:p>
        </p:txBody>
      </p:sp>
      <p:sp>
        <p:nvSpPr>
          <p:cNvPr id="599" name="Google Shape;599;p48"/>
          <p:cNvSpPr txBox="1"/>
          <p:nvPr/>
        </p:nvSpPr>
        <p:spPr>
          <a:xfrm>
            <a:off x="2995016" y="3107602"/>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00" name="Google Shape;600;p48"/>
          <p:cNvSpPr txBox="1"/>
          <p:nvPr/>
        </p:nvSpPr>
        <p:spPr>
          <a:xfrm>
            <a:off x="2995016" y="3770775"/>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01" name="Google Shape;601;p48"/>
          <p:cNvSpPr txBox="1"/>
          <p:nvPr/>
        </p:nvSpPr>
        <p:spPr>
          <a:xfrm>
            <a:off x="4061816" y="3787111"/>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02" name="Google Shape;602;p48"/>
          <p:cNvSpPr txBox="1"/>
          <p:nvPr/>
        </p:nvSpPr>
        <p:spPr>
          <a:xfrm>
            <a:off x="5090918" y="3189498"/>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03" name="Google Shape;603;p48"/>
          <p:cNvSpPr txBox="1"/>
          <p:nvPr/>
        </p:nvSpPr>
        <p:spPr>
          <a:xfrm>
            <a:off x="6293217" y="4331646"/>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04" name="Google Shape;604;p48"/>
          <p:cNvSpPr txBox="1"/>
          <p:nvPr/>
        </p:nvSpPr>
        <p:spPr>
          <a:xfrm>
            <a:off x="5090918" y="4956937"/>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05" name="Google Shape;605;p48"/>
          <p:cNvSpPr txBox="1"/>
          <p:nvPr/>
        </p:nvSpPr>
        <p:spPr>
          <a:xfrm>
            <a:off x="7457737" y="4956937"/>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06" name="Google Shape;606;p48"/>
          <p:cNvSpPr txBox="1"/>
          <p:nvPr/>
        </p:nvSpPr>
        <p:spPr>
          <a:xfrm>
            <a:off x="3972337" y="5555724"/>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34" name="Rectangle 33">
            <a:extLst>
              <a:ext uri="{FF2B5EF4-FFF2-40B4-BE49-F238E27FC236}">
                <a16:creationId xmlns:a16="http://schemas.microsoft.com/office/drawing/2014/main" id="{17830D53-51E8-4987-84F3-4AE1574E7F58}"/>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2.29</a:t>
            </a:r>
          </a:p>
        </p:txBody>
      </p:sp>
      <p:pic>
        <p:nvPicPr>
          <p:cNvPr id="35" name="Picture 34" descr="Text&#10;&#10;Description automatically generated">
            <a:extLst>
              <a:ext uri="{FF2B5EF4-FFF2-40B4-BE49-F238E27FC236}">
                <a16:creationId xmlns:a16="http://schemas.microsoft.com/office/drawing/2014/main" id="{314E5661-2641-4281-871C-8FDF6DA241EF}"/>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36" name="Picture 35" descr="Logo, company name&#10;&#10;Description automatically generated">
            <a:extLst>
              <a:ext uri="{FF2B5EF4-FFF2-40B4-BE49-F238E27FC236}">
                <a16:creationId xmlns:a16="http://schemas.microsoft.com/office/drawing/2014/main" id="{DF2E63F3-AA92-425F-8421-5EEE41D6710E}"/>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37" name="Straight Connector 36">
            <a:extLst>
              <a:ext uri="{FF2B5EF4-FFF2-40B4-BE49-F238E27FC236}">
                <a16:creationId xmlns:a16="http://schemas.microsoft.com/office/drawing/2014/main" id="{DBC64C8F-2A83-4D59-98BE-72E58FABF2E9}"/>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38" name="Picture 37">
            <a:extLst>
              <a:ext uri="{FF2B5EF4-FFF2-40B4-BE49-F238E27FC236}">
                <a16:creationId xmlns:a16="http://schemas.microsoft.com/office/drawing/2014/main" id="{4441B954-A425-493F-B41D-93EAAF450611}"/>
              </a:ext>
            </a:extLst>
          </p:cNvPr>
          <p:cNvPicPr>
            <a:picLocks noChangeAspect="1"/>
          </p:cNvPicPr>
          <p:nvPr/>
        </p:nvPicPr>
        <p:blipFill>
          <a:blip r:embed="rId6"/>
          <a:srcRect/>
          <a:stretch/>
        </p:blipFill>
        <p:spPr>
          <a:xfrm>
            <a:off x="425963" y="184603"/>
            <a:ext cx="2930185" cy="6994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628649" y="2023955"/>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Day 2: Creating alignment across the university to shape our ideal graduate</a:t>
            </a:r>
            <a:endParaRPr sz="3600" dirty="0">
              <a:solidFill>
                <a:srgbClr val="E81409"/>
              </a:solidFill>
              <a:latin typeface="Georgia"/>
              <a:ea typeface="Georgia"/>
              <a:cs typeface="Georgia"/>
              <a:sym typeface="Georgia"/>
            </a:endParaRPr>
          </a:p>
        </p:txBody>
      </p:sp>
      <p:sp>
        <p:nvSpPr>
          <p:cNvPr id="11" name="Rectangle 10">
            <a:extLst>
              <a:ext uri="{FF2B5EF4-FFF2-40B4-BE49-F238E27FC236}">
                <a16:creationId xmlns:a16="http://schemas.microsoft.com/office/drawing/2014/main" id="{E3761EC4-104F-485E-ACA4-0274F9DBE405}"/>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a:t>
            </a:r>
          </a:p>
        </p:txBody>
      </p:sp>
      <p:pic>
        <p:nvPicPr>
          <p:cNvPr id="12" name="Picture 11" descr="Text&#10;&#10;Description automatically generated">
            <a:extLst>
              <a:ext uri="{FF2B5EF4-FFF2-40B4-BE49-F238E27FC236}">
                <a16:creationId xmlns:a16="http://schemas.microsoft.com/office/drawing/2014/main" id="{2929416B-446B-4D15-846F-7A4A5A136750}"/>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3" name="Picture 12" descr="Logo, company name&#10;&#10;Description automatically generated">
            <a:extLst>
              <a:ext uri="{FF2B5EF4-FFF2-40B4-BE49-F238E27FC236}">
                <a16:creationId xmlns:a16="http://schemas.microsoft.com/office/drawing/2014/main" id="{5B4DB82A-7B43-43F3-A52D-5A375EF82D44}"/>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4" name="Straight Connector 13">
            <a:extLst>
              <a:ext uri="{FF2B5EF4-FFF2-40B4-BE49-F238E27FC236}">
                <a16:creationId xmlns:a16="http://schemas.microsoft.com/office/drawing/2014/main" id="{F88BFD0B-FA8D-411F-A355-66E0BC6A5412}"/>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85C93239-7F29-4C20-A87C-F17471D0C852}"/>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9"/>
          <p:cNvSpPr txBox="1">
            <a:spLocks noGrp="1"/>
          </p:cNvSpPr>
          <p:nvPr>
            <p:ph type="title"/>
          </p:nvPr>
        </p:nvSpPr>
        <p:spPr>
          <a:xfrm>
            <a:off x="628650" y="906151"/>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Faculty alignment reflection (groups)</a:t>
            </a:r>
            <a:endParaRPr sz="3600" dirty="0">
              <a:solidFill>
                <a:srgbClr val="E81409"/>
              </a:solidFill>
              <a:latin typeface="Georgia"/>
              <a:ea typeface="Georgia"/>
              <a:cs typeface="Georgia"/>
              <a:sym typeface="Georgia"/>
            </a:endParaRPr>
          </a:p>
        </p:txBody>
      </p:sp>
      <p:sp>
        <p:nvSpPr>
          <p:cNvPr id="621" name="Google Shape;621;p49"/>
          <p:cNvSpPr txBox="1">
            <a:spLocks noGrp="1"/>
          </p:cNvSpPr>
          <p:nvPr>
            <p:ph type="body" idx="1"/>
          </p:nvPr>
        </p:nvSpPr>
        <p:spPr>
          <a:xfrm>
            <a:off x="628650" y="1932951"/>
            <a:ext cx="7886700" cy="4244593"/>
          </a:xfrm>
          <a:prstGeom prst="rect">
            <a:avLst/>
          </a:prstGeom>
          <a:noFill/>
          <a:ln>
            <a:noFill/>
          </a:ln>
        </p:spPr>
        <p:txBody>
          <a:bodyPr spcFirstLastPara="1" wrap="square" lIns="91425" tIns="45700" rIns="91425" bIns="45700" anchor="t" anchorCtr="0">
            <a:normAutofit fontScale="85000" lnSpcReduction="10000"/>
          </a:bodyPr>
          <a:lstStyle/>
          <a:p>
            <a:pPr marL="457200" lvl="0" indent="-457200" algn="l" rtl="0">
              <a:lnSpc>
                <a:spcPct val="90000"/>
              </a:lnSpc>
              <a:spcBef>
                <a:spcPts val="1000"/>
              </a:spcBef>
              <a:spcAft>
                <a:spcPts val="0"/>
              </a:spcAft>
              <a:buClr>
                <a:schemeClr val="dk1"/>
              </a:buClr>
              <a:buSzPct val="142647"/>
              <a:buFont typeface="Arial"/>
              <a:buChar char="•"/>
            </a:pPr>
            <a:r>
              <a:rPr lang="en-US" dirty="0">
                <a:solidFill>
                  <a:srgbClr val="7F7F7F"/>
                </a:solidFill>
                <a:latin typeface="Georgia"/>
                <a:ea typeface="Georgia"/>
                <a:cs typeface="Georgia"/>
                <a:sym typeface="Georgia"/>
              </a:rPr>
              <a:t>How well are your faculty mission outcomes aligned to the mission outcomes for your university?</a:t>
            </a:r>
            <a:endParaRPr dirty="0"/>
          </a:p>
          <a:p>
            <a:pPr marL="457200" lvl="0" indent="-457200" algn="l" rtl="0">
              <a:lnSpc>
                <a:spcPct val="90000"/>
              </a:lnSpc>
              <a:spcBef>
                <a:spcPts val="1000"/>
              </a:spcBef>
              <a:spcAft>
                <a:spcPts val="0"/>
              </a:spcAft>
              <a:buClr>
                <a:schemeClr val="dk1"/>
              </a:buClr>
              <a:buSzPct val="142647"/>
              <a:buFont typeface="Arial"/>
              <a:buChar char="•"/>
            </a:pPr>
            <a:r>
              <a:rPr lang="en-US" dirty="0">
                <a:solidFill>
                  <a:srgbClr val="7F7F7F"/>
                </a:solidFill>
                <a:latin typeface="Georgia"/>
                <a:ea typeface="Georgia"/>
                <a:cs typeface="Georgia"/>
                <a:sym typeface="Georgia"/>
              </a:rPr>
              <a:t>Are there any university mission outcomes that your faculty mission outcomes are currently not contributing to? If so, what changes might you need to make to your faculty mission outcomes?</a:t>
            </a:r>
            <a:endParaRPr dirty="0"/>
          </a:p>
          <a:p>
            <a:pPr marL="457200" lvl="0" indent="-457200" algn="l" rtl="0">
              <a:lnSpc>
                <a:spcPct val="90000"/>
              </a:lnSpc>
              <a:spcBef>
                <a:spcPts val="1000"/>
              </a:spcBef>
              <a:spcAft>
                <a:spcPts val="0"/>
              </a:spcAft>
              <a:buClr>
                <a:schemeClr val="dk1"/>
              </a:buClr>
              <a:buSzPct val="142647"/>
              <a:buFont typeface="Arial"/>
              <a:buChar char="•"/>
            </a:pPr>
            <a:r>
              <a:rPr lang="en-US" dirty="0">
                <a:solidFill>
                  <a:srgbClr val="7F7F7F"/>
                </a:solidFill>
                <a:latin typeface="Georgia"/>
                <a:ea typeface="Georgia"/>
                <a:cs typeface="Georgia"/>
                <a:sym typeface="Georgia"/>
              </a:rPr>
              <a:t>Based on the above, what, if any, changes might you need to make to the vision and mission for your faculty?</a:t>
            </a:r>
            <a:endParaRPr dirty="0"/>
          </a:p>
          <a:p>
            <a:pPr marL="0" lvl="0" indent="0" algn="l" rtl="0">
              <a:lnSpc>
                <a:spcPct val="90000"/>
              </a:lnSpc>
              <a:spcBef>
                <a:spcPts val="1000"/>
              </a:spcBef>
              <a:spcAft>
                <a:spcPts val="0"/>
              </a:spcAft>
              <a:buClr>
                <a:schemeClr val="dk1"/>
              </a:buClr>
              <a:buSzPct val="142647"/>
              <a:buNone/>
            </a:pP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42647"/>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42647"/>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85BE053F-AD43-47F5-9BBE-714EEC1825C3}"/>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2.30</a:t>
            </a:r>
          </a:p>
        </p:txBody>
      </p:sp>
      <p:pic>
        <p:nvPicPr>
          <p:cNvPr id="13" name="Picture 12" descr="Text&#10;&#10;Description automatically generated">
            <a:extLst>
              <a:ext uri="{FF2B5EF4-FFF2-40B4-BE49-F238E27FC236}">
                <a16:creationId xmlns:a16="http://schemas.microsoft.com/office/drawing/2014/main" id="{D954536B-E210-4714-A1DB-467995EE3211}"/>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290F8ADA-10E1-4976-B226-3DDC4AD70C1B}"/>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C72E8FF8-ABAA-4EAC-8E21-AF0B76CED7EF}"/>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80E66971-4536-409F-88E4-E584BD442E87}"/>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0"/>
          <p:cNvSpPr txBox="1">
            <a:spLocks noGrp="1"/>
          </p:cNvSpPr>
          <p:nvPr>
            <p:ph type="title"/>
          </p:nvPr>
        </p:nvSpPr>
        <p:spPr>
          <a:xfrm>
            <a:off x="628650" y="991705"/>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Faculty alignment reflection (plenary)</a:t>
            </a:r>
            <a:endParaRPr sz="3600" dirty="0">
              <a:solidFill>
                <a:srgbClr val="E81409"/>
              </a:solidFill>
              <a:latin typeface="Georgia"/>
              <a:ea typeface="Georgia"/>
              <a:cs typeface="Georgia"/>
              <a:sym typeface="Georgia"/>
            </a:endParaRPr>
          </a:p>
        </p:txBody>
      </p:sp>
      <p:sp>
        <p:nvSpPr>
          <p:cNvPr id="636" name="Google Shape;636;p50"/>
          <p:cNvSpPr txBox="1">
            <a:spLocks noGrp="1"/>
          </p:cNvSpPr>
          <p:nvPr>
            <p:ph type="body" idx="1"/>
          </p:nvPr>
        </p:nvSpPr>
        <p:spPr>
          <a:xfrm>
            <a:off x="628650" y="2006924"/>
            <a:ext cx="7886700" cy="4244593"/>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dk1"/>
              </a:buClr>
              <a:buSzPts val="3395"/>
              <a:buFont typeface="Arial"/>
              <a:buChar char="•"/>
            </a:pPr>
            <a:r>
              <a:rPr lang="en-US" dirty="0">
                <a:solidFill>
                  <a:srgbClr val="7F7F7F"/>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How well did you faculty mission outcomes align with the university mission outcomes?</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457200" lvl="0" indent="-457200" algn="l" rtl="0">
              <a:lnSpc>
                <a:spcPct val="90000"/>
              </a:lnSpc>
              <a:spcBef>
                <a:spcPts val="1000"/>
              </a:spcBef>
              <a:spcAft>
                <a:spcPts val="0"/>
              </a:spcAft>
              <a:buClr>
                <a:schemeClr val="dk1"/>
              </a:buClr>
              <a:buSzPts val="3395"/>
              <a:buFont typeface="Arial"/>
              <a:buChar char="•"/>
            </a:pPr>
            <a:r>
              <a:rPr lang="en-US" dirty="0">
                <a:solidFill>
                  <a:srgbClr val="7F7F7F"/>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What if any changes do you need to make to the vision and mission statement as well as mission outcomes for your faculty?</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0" lvl="0" indent="0" algn="l" rtl="0">
              <a:lnSpc>
                <a:spcPct val="90000"/>
              </a:lnSpc>
              <a:spcBef>
                <a:spcPts val="1000"/>
              </a:spcBef>
              <a:spcAft>
                <a:spcPts val="0"/>
              </a:spcAft>
              <a:buClr>
                <a:schemeClr val="dk1"/>
              </a:buClr>
              <a:buSzPts val="3395"/>
              <a:buNone/>
            </a:pPr>
            <a:endParaRPr lang="en-US"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br>
              <a:rPr lang="en-US" dirty="0">
                <a:solidFill>
                  <a:srgbClr val="7F7F7F"/>
                </a:solidFill>
                <a:latin typeface="Georgia"/>
                <a:ea typeface="Georgia"/>
                <a:cs typeface="Georgia"/>
                <a:sym typeface="Georgia"/>
              </a:rPr>
            </a:br>
            <a:endParaRPr lang="en-US"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lang="en-US"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3175236A-98A7-4D09-98CC-7D653C02CEC6}"/>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2.31</a:t>
            </a:r>
          </a:p>
        </p:txBody>
      </p:sp>
      <p:pic>
        <p:nvPicPr>
          <p:cNvPr id="13" name="Picture 12" descr="Text&#10;&#10;Description automatically generated">
            <a:extLst>
              <a:ext uri="{FF2B5EF4-FFF2-40B4-BE49-F238E27FC236}">
                <a16:creationId xmlns:a16="http://schemas.microsoft.com/office/drawing/2014/main" id="{5CF1D535-4DF8-4B35-9323-A6725C76DADF}"/>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21A9165C-8F1F-445D-98ED-E9B9B8BAAAE1}"/>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B02EE918-747B-4985-87DD-417F3424F537}"/>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833F6634-DD49-4AD2-9B5A-3CE40CA12DEA}"/>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5"/>
          <p:cNvSpPr txBox="1">
            <a:spLocks noGrp="1"/>
          </p:cNvSpPr>
          <p:nvPr>
            <p:ph type="title"/>
          </p:nvPr>
        </p:nvSpPr>
        <p:spPr>
          <a:xfrm>
            <a:off x="539717" y="1008369"/>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Backwards design</a:t>
            </a:r>
            <a:endParaRPr sz="3600" dirty="0">
              <a:solidFill>
                <a:srgbClr val="E81409"/>
              </a:solidFill>
              <a:latin typeface="Georgia"/>
              <a:ea typeface="Georgia"/>
              <a:cs typeface="Georgia"/>
              <a:sym typeface="Georgia"/>
            </a:endParaRPr>
          </a:p>
        </p:txBody>
      </p:sp>
      <p:sp>
        <p:nvSpPr>
          <p:cNvPr id="531" name="Google Shape;531;p45"/>
          <p:cNvSpPr txBox="1">
            <a:spLocks noGrp="1"/>
          </p:cNvSpPr>
          <p:nvPr>
            <p:ph type="body" idx="1"/>
          </p:nvPr>
        </p:nvSpPr>
        <p:spPr>
          <a:xfrm>
            <a:off x="628650" y="1100904"/>
            <a:ext cx="7886700" cy="46115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395"/>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532" name="Google Shape;532;p45"/>
          <p:cNvSpPr/>
          <p:nvPr/>
        </p:nvSpPr>
        <p:spPr>
          <a:xfrm>
            <a:off x="3126879" y="2051969"/>
            <a:ext cx="3047891" cy="906425"/>
          </a:xfrm>
          <a:prstGeom prst="triangle">
            <a:avLst>
              <a:gd name="adj" fmla="val 50000"/>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The ideal university graduate profile</a:t>
            </a:r>
            <a:endParaRPr/>
          </a:p>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533" name="Google Shape;533;p45"/>
          <p:cNvSpPr/>
          <p:nvPr/>
        </p:nvSpPr>
        <p:spPr>
          <a:xfrm>
            <a:off x="2880298" y="3101603"/>
            <a:ext cx="3507506" cy="610665"/>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University </a:t>
            </a:r>
            <a:endParaRPr dirty="0"/>
          </a:p>
          <a:p>
            <a:pPr marL="0" marR="0" lvl="0" indent="0" algn="ctr" rtl="0">
              <a:lnSpc>
                <a:spcPct val="100000"/>
              </a:lnSpc>
              <a:spcBef>
                <a:spcPts val="0"/>
              </a:spcBef>
              <a:spcAft>
                <a:spcPts val="0"/>
              </a:spcAft>
              <a:buNone/>
            </a:pPr>
            <a:r>
              <a:rPr lang="en-US" sz="1200" b="0" i="1" u="none" strike="noStrike" cap="none" dirty="0">
                <a:solidFill>
                  <a:schemeClr val="lt1"/>
                </a:solidFill>
                <a:latin typeface="Arial"/>
                <a:ea typeface="Arial"/>
                <a:cs typeface="Arial"/>
                <a:sym typeface="Arial"/>
              </a:rPr>
              <a:t>Mission, Vision and Core Values;</a:t>
            </a:r>
            <a:br>
              <a:rPr lang="en-US" sz="1200" b="0" i="1" u="none" strike="noStrike" cap="none" dirty="0">
                <a:solidFill>
                  <a:schemeClr val="lt1"/>
                </a:solidFill>
                <a:latin typeface="Arial"/>
                <a:ea typeface="Arial"/>
                <a:cs typeface="Arial"/>
                <a:sym typeface="Arial"/>
              </a:rPr>
            </a:br>
            <a:r>
              <a:rPr lang="en-US" sz="1200" b="0" i="1" u="none" strike="noStrike" cap="none" dirty="0">
                <a:solidFill>
                  <a:schemeClr val="lt1"/>
                </a:solidFill>
                <a:latin typeface="Arial"/>
                <a:ea typeface="Arial"/>
                <a:cs typeface="Arial"/>
                <a:sym typeface="Arial"/>
              </a:rPr>
              <a:t>Mission Statement Outcomes</a:t>
            </a:r>
            <a:endParaRPr dirty="0"/>
          </a:p>
        </p:txBody>
      </p:sp>
      <p:sp>
        <p:nvSpPr>
          <p:cNvPr id="534" name="Google Shape;534;p45"/>
          <p:cNvSpPr/>
          <p:nvPr/>
        </p:nvSpPr>
        <p:spPr>
          <a:xfrm>
            <a:off x="2037818" y="3864175"/>
            <a:ext cx="5095983" cy="610665"/>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Faculty </a:t>
            </a:r>
            <a:endParaRPr/>
          </a:p>
          <a:p>
            <a:pPr marL="0" marR="0" lvl="0" indent="0" algn="ctr" rtl="0">
              <a:lnSpc>
                <a:spcPct val="100000"/>
              </a:lnSpc>
              <a:spcBef>
                <a:spcPts val="0"/>
              </a:spcBef>
              <a:spcAft>
                <a:spcPts val="0"/>
              </a:spcAft>
              <a:buNone/>
            </a:pPr>
            <a:r>
              <a:rPr lang="en-US" sz="1200" b="0" i="1" u="none" strike="noStrike" cap="none">
                <a:solidFill>
                  <a:schemeClr val="lt1"/>
                </a:solidFill>
                <a:latin typeface="Arial"/>
                <a:ea typeface="Arial"/>
                <a:cs typeface="Arial"/>
                <a:sym typeface="Arial"/>
              </a:rPr>
              <a:t>Mission and Vision; </a:t>
            </a:r>
            <a:endParaRPr/>
          </a:p>
          <a:p>
            <a:pPr marL="0" marR="0" lvl="0" indent="0" algn="ctr" rtl="0">
              <a:lnSpc>
                <a:spcPct val="100000"/>
              </a:lnSpc>
              <a:spcBef>
                <a:spcPts val="0"/>
              </a:spcBef>
              <a:spcAft>
                <a:spcPts val="0"/>
              </a:spcAft>
              <a:buNone/>
            </a:pPr>
            <a:r>
              <a:rPr lang="en-US" sz="1200" b="0" i="1" u="none" strike="noStrike" cap="none">
                <a:solidFill>
                  <a:schemeClr val="lt1"/>
                </a:solidFill>
                <a:latin typeface="Arial"/>
                <a:ea typeface="Arial"/>
                <a:cs typeface="Arial"/>
                <a:sym typeface="Arial"/>
              </a:rPr>
              <a:t>Mission Statement Outcomes</a:t>
            </a:r>
            <a:endParaRPr/>
          </a:p>
        </p:txBody>
      </p:sp>
      <p:sp>
        <p:nvSpPr>
          <p:cNvPr id="535" name="Google Shape;535;p45"/>
          <p:cNvSpPr/>
          <p:nvPr/>
        </p:nvSpPr>
        <p:spPr>
          <a:xfrm>
            <a:off x="1277531" y="4599716"/>
            <a:ext cx="6581400" cy="670762"/>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Programmes</a:t>
            </a:r>
            <a:endParaRPr/>
          </a:p>
          <a:p>
            <a:pPr marL="0" marR="0" lvl="0" indent="0" algn="ctr" rtl="0">
              <a:lnSpc>
                <a:spcPct val="100000"/>
              </a:lnSpc>
              <a:spcBef>
                <a:spcPts val="0"/>
              </a:spcBef>
              <a:spcAft>
                <a:spcPts val="0"/>
              </a:spcAft>
              <a:buNone/>
            </a:pPr>
            <a:r>
              <a:rPr lang="en-US" sz="1200" b="0" i="1" u="none" strike="noStrike" cap="none">
                <a:solidFill>
                  <a:schemeClr val="lt1"/>
                </a:solidFill>
                <a:latin typeface="Arial"/>
                <a:ea typeface="Arial"/>
                <a:cs typeface="Arial"/>
                <a:sym typeface="Arial"/>
              </a:rPr>
              <a:t>Programme Learning Outcomes</a:t>
            </a:r>
            <a:endParaRPr/>
          </a:p>
        </p:txBody>
      </p:sp>
      <p:sp>
        <p:nvSpPr>
          <p:cNvPr id="536" name="Google Shape;536;p45"/>
          <p:cNvSpPr/>
          <p:nvPr/>
        </p:nvSpPr>
        <p:spPr>
          <a:xfrm>
            <a:off x="539717" y="5395355"/>
            <a:ext cx="8076466" cy="724478"/>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Courses</a:t>
            </a:r>
            <a:endParaRPr dirty="0"/>
          </a:p>
        </p:txBody>
      </p:sp>
      <p:sp>
        <p:nvSpPr>
          <p:cNvPr id="537" name="Google Shape;537;p45"/>
          <p:cNvSpPr/>
          <p:nvPr/>
        </p:nvSpPr>
        <p:spPr>
          <a:xfrm>
            <a:off x="247208" y="1643387"/>
            <a:ext cx="482275" cy="3513882"/>
          </a:xfrm>
          <a:prstGeom prst="downArrow">
            <a:avLst>
              <a:gd name="adj1" fmla="val 50000"/>
              <a:gd name="adj2" fmla="val 50000"/>
            </a:avLst>
          </a:prstGeom>
          <a:solidFill>
            <a:srgbClr val="FA8F8A"/>
          </a:solidFill>
          <a:ln w="25400" cap="flat" cmpd="sng">
            <a:solidFill>
              <a:srgbClr val="E814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5"/>
          <p:cNvSpPr txBox="1"/>
          <p:nvPr/>
        </p:nvSpPr>
        <p:spPr>
          <a:xfrm rot="-5400000">
            <a:off x="-1208327" y="3219474"/>
            <a:ext cx="3393313" cy="241137"/>
          </a:xfrm>
          <a:prstGeom prst="rect">
            <a:avLst/>
          </a:prstGeom>
          <a:solidFill>
            <a:srgbClr val="FA8F8A"/>
          </a:solidFill>
          <a:ln>
            <a:solidFill>
              <a:srgbClr val="E81409"/>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Design process</a:t>
            </a:r>
            <a:endParaRPr dirty="0"/>
          </a:p>
        </p:txBody>
      </p:sp>
      <p:sp>
        <p:nvSpPr>
          <p:cNvPr id="539" name="Google Shape;539;p45"/>
          <p:cNvSpPr txBox="1"/>
          <p:nvPr/>
        </p:nvSpPr>
        <p:spPr>
          <a:xfrm>
            <a:off x="6725206" y="2589228"/>
            <a:ext cx="225164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chemeClr val="bg2"/>
                </a:solidFill>
                <a:latin typeface="Arial"/>
                <a:ea typeface="Arial"/>
                <a:cs typeface="Arial"/>
                <a:sym typeface="Arial"/>
              </a:rPr>
              <a:t>Each level informs the level below it.</a:t>
            </a:r>
            <a:endParaRPr dirty="0">
              <a:solidFill>
                <a:schemeClr val="bg2"/>
              </a:solidFill>
            </a:endParaRPr>
          </a:p>
        </p:txBody>
      </p:sp>
      <p:sp>
        <p:nvSpPr>
          <p:cNvPr id="20" name="Rectangle 19">
            <a:extLst>
              <a:ext uri="{FF2B5EF4-FFF2-40B4-BE49-F238E27FC236}">
                <a16:creationId xmlns:a16="http://schemas.microsoft.com/office/drawing/2014/main" id="{890164D1-AF11-4631-995B-E3E331BAA6A7}"/>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2.32</a:t>
            </a:r>
          </a:p>
        </p:txBody>
      </p:sp>
      <p:pic>
        <p:nvPicPr>
          <p:cNvPr id="21" name="Picture 20" descr="Text&#10;&#10;Description automatically generated">
            <a:extLst>
              <a:ext uri="{FF2B5EF4-FFF2-40B4-BE49-F238E27FC236}">
                <a16:creationId xmlns:a16="http://schemas.microsoft.com/office/drawing/2014/main" id="{8DAAF5D0-2077-4AA3-92E5-5B06D43E3DDE}"/>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22" name="Picture 21" descr="Logo, company name&#10;&#10;Description automatically generated">
            <a:extLst>
              <a:ext uri="{FF2B5EF4-FFF2-40B4-BE49-F238E27FC236}">
                <a16:creationId xmlns:a16="http://schemas.microsoft.com/office/drawing/2014/main" id="{2008B7A7-3D7B-4815-914D-ED1DACB256F2}"/>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23" name="Straight Connector 22">
            <a:extLst>
              <a:ext uri="{FF2B5EF4-FFF2-40B4-BE49-F238E27FC236}">
                <a16:creationId xmlns:a16="http://schemas.microsoft.com/office/drawing/2014/main" id="{D67F9818-88B4-4244-AAD3-D5254E7C1E64}"/>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CE0B071F-4844-4010-BCED-D11051C3EA66}"/>
              </a:ext>
            </a:extLst>
          </p:cNvPr>
          <p:cNvPicPr>
            <a:picLocks noChangeAspect="1"/>
          </p:cNvPicPr>
          <p:nvPr/>
        </p:nvPicPr>
        <p:blipFill>
          <a:blip r:embed="rId5"/>
          <a:srcRect/>
          <a:stretch/>
        </p:blipFill>
        <p:spPr>
          <a:xfrm>
            <a:off x="425963" y="184603"/>
            <a:ext cx="2930185" cy="699494"/>
          </a:xfrm>
          <a:prstGeom prst="rect">
            <a:avLst/>
          </a:prstGeom>
        </p:spPr>
      </p:pic>
    </p:spTree>
    <p:extLst>
      <p:ext uri="{BB962C8B-B14F-4D97-AF65-F5344CB8AC3E}">
        <p14:creationId xmlns:p14="http://schemas.microsoft.com/office/powerpoint/2010/main" val="3820755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2"/>
          <p:cNvSpPr txBox="1">
            <a:spLocks noGrp="1"/>
          </p:cNvSpPr>
          <p:nvPr>
            <p:ph type="title"/>
          </p:nvPr>
        </p:nvSpPr>
        <p:spPr>
          <a:xfrm>
            <a:off x="628649" y="1035963"/>
            <a:ext cx="7886700" cy="10026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2800" dirty="0">
                <a:solidFill>
                  <a:srgbClr val="E81409"/>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Aligning Faculty Mission Outcomes</a:t>
            </a:r>
            <a:r>
              <a:rPr lang="en-US" sz="2800" dirty="0">
                <a:solidFill>
                  <a:srgbClr val="E81409"/>
                </a:solidFill>
                <a:latin typeface="Georgia"/>
                <a:ea typeface="Georgia"/>
                <a:cs typeface="Georgia"/>
                <a:sym typeface="Georgia"/>
              </a:rPr>
              <a:t> with </a:t>
            </a:r>
            <a:r>
              <a:rPr lang="en-US" sz="2800" dirty="0" err="1">
                <a:solidFill>
                  <a:srgbClr val="E81409"/>
                </a:solidFill>
                <a:latin typeface="Georgia"/>
                <a:ea typeface="Georgia"/>
                <a:cs typeface="Georgia"/>
                <a:sym typeface="Georgia"/>
              </a:rPr>
              <a:t>Programme</a:t>
            </a:r>
            <a:r>
              <a:rPr lang="en-US" sz="2800" dirty="0">
                <a:solidFill>
                  <a:srgbClr val="E81409"/>
                </a:solidFill>
                <a:latin typeface="Georgia"/>
                <a:ea typeface="Georgia"/>
                <a:cs typeface="Georgia"/>
                <a:sym typeface="Georgia"/>
              </a:rPr>
              <a:t> Learning Outcomes</a:t>
            </a:r>
          </a:p>
        </p:txBody>
      </p:sp>
      <p:sp>
        <p:nvSpPr>
          <p:cNvPr id="674" name="Google Shape;674;p52"/>
          <p:cNvSpPr txBox="1">
            <a:spLocks noGrp="1"/>
          </p:cNvSpPr>
          <p:nvPr>
            <p:ph type="body" idx="1"/>
          </p:nvPr>
        </p:nvSpPr>
        <p:spPr>
          <a:xfrm>
            <a:off x="628650" y="1467834"/>
            <a:ext cx="7886700" cy="42445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395"/>
              <a:buNone/>
            </a:pPr>
            <a:endParaRPr sz="1800" b="0" i="0" u="none" strike="noStrike">
              <a:latin typeface="Arial"/>
              <a:ea typeface="Arial"/>
              <a:cs typeface="Arial"/>
              <a:sym typeface="Arial"/>
            </a:endParaRPr>
          </a:p>
          <a:p>
            <a:pPr marL="0" lvl="0" indent="0" algn="l" rtl="0">
              <a:lnSpc>
                <a:spcPct val="90000"/>
              </a:lnSpc>
              <a:spcBef>
                <a:spcPts val="1000"/>
              </a:spcBef>
              <a:spcAft>
                <a:spcPts val="0"/>
              </a:spcAft>
              <a:buClr>
                <a:schemeClr val="dk1"/>
              </a:buClr>
              <a:buSzPts val="3395"/>
              <a:buNone/>
            </a:pPr>
            <a:endParaRPr>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br>
              <a:rPr lang="en-US">
                <a:solidFill>
                  <a:srgbClr val="7F7F7F"/>
                </a:solidFill>
                <a:latin typeface="Georgia"/>
                <a:ea typeface="Georgia"/>
                <a:cs typeface="Georgia"/>
                <a:sym typeface="Georgia"/>
              </a:rPr>
            </a:br>
            <a:endParaRPr>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a:solidFill>
                <a:srgbClr val="7F7F7F"/>
              </a:solidFill>
              <a:latin typeface="Georgia"/>
              <a:ea typeface="Georgia"/>
              <a:cs typeface="Georgia"/>
              <a:sym typeface="Georgia"/>
            </a:endParaRPr>
          </a:p>
        </p:txBody>
      </p:sp>
      <p:pic>
        <p:nvPicPr>
          <p:cNvPr id="675" name="Google Shape;675;p52" descr="A picture containing indoor, square, tiled, bright&#10;&#10;Description automatically generated"/>
          <p:cNvPicPr preferRelativeResize="0"/>
          <p:nvPr/>
        </p:nvPicPr>
        <p:blipFill rotWithShape="1">
          <a:blip r:embed="rId3">
            <a:alphaModFix/>
          </a:blip>
          <a:srcRect t="1" r="14342" b="14069"/>
          <a:stretch/>
        </p:blipFill>
        <p:spPr>
          <a:xfrm>
            <a:off x="1209440" y="2323323"/>
            <a:ext cx="6915607" cy="3771486"/>
          </a:xfrm>
          <a:prstGeom prst="rect">
            <a:avLst/>
          </a:prstGeom>
          <a:noFill/>
          <a:ln>
            <a:noFill/>
          </a:ln>
        </p:spPr>
      </p:pic>
      <p:cxnSp>
        <p:nvCxnSpPr>
          <p:cNvPr id="676" name="Google Shape;676;p52"/>
          <p:cNvCxnSpPr/>
          <p:nvPr/>
        </p:nvCxnSpPr>
        <p:spPr>
          <a:xfrm>
            <a:off x="1231343" y="2373937"/>
            <a:ext cx="1319423" cy="601847"/>
          </a:xfrm>
          <a:prstGeom prst="straightConnector1">
            <a:avLst/>
          </a:prstGeom>
          <a:noFill/>
          <a:ln w="9525" cap="flat" cmpd="sng">
            <a:solidFill>
              <a:srgbClr val="3E6EC2"/>
            </a:solidFill>
            <a:prstDash val="solid"/>
            <a:round/>
            <a:headEnd type="none" w="sm" len="sm"/>
            <a:tailEnd type="none" w="sm" len="sm"/>
          </a:ln>
        </p:spPr>
      </p:cxnSp>
      <p:sp>
        <p:nvSpPr>
          <p:cNvPr id="677" name="Google Shape;677;p52"/>
          <p:cNvSpPr txBox="1"/>
          <p:nvPr/>
        </p:nvSpPr>
        <p:spPr>
          <a:xfrm>
            <a:off x="1179765" y="2345079"/>
            <a:ext cx="1459149"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none" strike="noStrike" cap="none" dirty="0">
                <a:solidFill>
                  <a:schemeClr val="lt1"/>
                </a:solidFill>
                <a:latin typeface="Arial"/>
                <a:ea typeface="Arial"/>
                <a:cs typeface="Arial"/>
                <a:sym typeface="Arial"/>
              </a:rPr>
              <a:t>Faculty Mission Outcomes</a:t>
            </a:r>
            <a:endParaRPr lang="en-US" sz="1000" dirty="0"/>
          </a:p>
        </p:txBody>
      </p:sp>
      <p:sp>
        <p:nvSpPr>
          <p:cNvPr id="678" name="Google Shape;678;p52"/>
          <p:cNvSpPr txBox="1"/>
          <p:nvPr/>
        </p:nvSpPr>
        <p:spPr>
          <a:xfrm>
            <a:off x="1180542" y="2654773"/>
            <a:ext cx="152422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chemeClr val="lt1"/>
                </a:solidFill>
                <a:latin typeface="Arial"/>
                <a:ea typeface="Arial"/>
                <a:cs typeface="Arial"/>
                <a:sym typeface="Arial"/>
              </a:rPr>
              <a:t>Programme</a:t>
            </a:r>
            <a:br>
              <a:rPr lang="en-US" sz="1000" dirty="0">
                <a:solidFill>
                  <a:schemeClr val="lt1"/>
                </a:solidFill>
              </a:rPr>
            </a:br>
            <a:r>
              <a:rPr lang="en-US" sz="1000" b="0" i="0" u="none" strike="noStrike" cap="none" dirty="0">
                <a:solidFill>
                  <a:schemeClr val="lt1"/>
                </a:solidFill>
                <a:latin typeface="Arial"/>
                <a:ea typeface="Arial"/>
                <a:cs typeface="Arial"/>
                <a:sym typeface="Arial"/>
              </a:rPr>
              <a:t>Learning outcomes</a:t>
            </a:r>
            <a:endParaRPr lang="en-US" sz="1000" dirty="0"/>
          </a:p>
        </p:txBody>
      </p:sp>
      <p:sp>
        <p:nvSpPr>
          <p:cNvPr id="679" name="Google Shape;679;p52"/>
          <p:cNvSpPr txBox="1"/>
          <p:nvPr/>
        </p:nvSpPr>
        <p:spPr>
          <a:xfrm>
            <a:off x="2769238" y="2413867"/>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FMO 1</a:t>
            </a:r>
            <a:endParaRPr/>
          </a:p>
        </p:txBody>
      </p:sp>
      <p:sp>
        <p:nvSpPr>
          <p:cNvPr id="680" name="Google Shape;680;p52"/>
          <p:cNvSpPr txBox="1"/>
          <p:nvPr/>
        </p:nvSpPr>
        <p:spPr>
          <a:xfrm>
            <a:off x="3745341" y="2413867"/>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FMO 2</a:t>
            </a:r>
            <a:endParaRPr/>
          </a:p>
        </p:txBody>
      </p:sp>
      <p:sp>
        <p:nvSpPr>
          <p:cNvPr id="681" name="Google Shape;681;p52"/>
          <p:cNvSpPr txBox="1"/>
          <p:nvPr/>
        </p:nvSpPr>
        <p:spPr>
          <a:xfrm>
            <a:off x="4789782" y="2413867"/>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FMO 3</a:t>
            </a:r>
            <a:endParaRPr/>
          </a:p>
        </p:txBody>
      </p:sp>
      <p:sp>
        <p:nvSpPr>
          <p:cNvPr id="682" name="Google Shape;682;p52"/>
          <p:cNvSpPr txBox="1"/>
          <p:nvPr/>
        </p:nvSpPr>
        <p:spPr>
          <a:xfrm>
            <a:off x="6025876" y="2428629"/>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FMO 4</a:t>
            </a:r>
            <a:endParaRPr/>
          </a:p>
        </p:txBody>
      </p:sp>
      <p:sp>
        <p:nvSpPr>
          <p:cNvPr id="683" name="Google Shape;683;p52"/>
          <p:cNvSpPr txBox="1"/>
          <p:nvPr/>
        </p:nvSpPr>
        <p:spPr>
          <a:xfrm>
            <a:off x="7212370" y="2427034"/>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FMO 5</a:t>
            </a:r>
            <a:endParaRPr/>
          </a:p>
        </p:txBody>
      </p:sp>
      <p:sp>
        <p:nvSpPr>
          <p:cNvPr id="684" name="Google Shape;684;p52"/>
          <p:cNvSpPr txBox="1"/>
          <p:nvPr/>
        </p:nvSpPr>
        <p:spPr>
          <a:xfrm>
            <a:off x="1545380" y="3150990"/>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PLO 1</a:t>
            </a:r>
            <a:endParaRPr/>
          </a:p>
        </p:txBody>
      </p:sp>
      <p:sp>
        <p:nvSpPr>
          <p:cNvPr id="685" name="Google Shape;685;p52"/>
          <p:cNvSpPr txBox="1"/>
          <p:nvPr/>
        </p:nvSpPr>
        <p:spPr>
          <a:xfrm>
            <a:off x="1529038" y="3770555"/>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PLO 2</a:t>
            </a:r>
            <a:endParaRPr/>
          </a:p>
        </p:txBody>
      </p:sp>
      <p:sp>
        <p:nvSpPr>
          <p:cNvPr id="686" name="Google Shape;686;p52"/>
          <p:cNvSpPr txBox="1"/>
          <p:nvPr/>
        </p:nvSpPr>
        <p:spPr>
          <a:xfrm>
            <a:off x="1528264" y="4363958"/>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PLO 3</a:t>
            </a:r>
            <a:endParaRPr/>
          </a:p>
        </p:txBody>
      </p:sp>
      <p:sp>
        <p:nvSpPr>
          <p:cNvPr id="687" name="Google Shape;687;p52"/>
          <p:cNvSpPr txBox="1"/>
          <p:nvPr/>
        </p:nvSpPr>
        <p:spPr>
          <a:xfrm>
            <a:off x="1531742" y="4988635"/>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PLO 4</a:t>
            </a:r>
            <a:endParaRPr/>
          </a:p>
        </p:txBody>
      </p:sp>
      <p:sp>
        <p:nvSpPr>
          <p:cNvPr id="688" name="Google Shape;688;p52"/>
          <p:cNvSpPr txBox="1"/>
          <p:nvPr/>
        </p:nvSpPr>
        <p:spPr>
          <a:xfrm>
            <a:off x="1528263" y="5599111"/>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PLO 5</a:t>
            </a:r>
            <a:endParaRPr/>
          </a:p>
        </p:txBody>
      </p:sp>
      <p:sp>
        <p:nvSpPr>
          <p:cNvPr id="689" name="Google Shape;689;p52"/>
          <p:cNvSpPr txBox="1"/>
          <p:nvPr/>
        </p:nvSpPr>
        <p:spPr>
          <a:xfrm>
            <a:off x="2769237" y="3814162"/>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90" name="Google Shape;690;p52"/>
          <p:cNvSpPr txBox="1"/>
          <p:nvPr/>
        </p:nvSpPr>
        <p:spPr>
          <a:xfrm>
            <a:off x="3836037" y="3881868"/>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91" name="Google Shape;691;p52"/>
          <p:cNvSpPr txBox="1"/>
          <p:nvPr/>
        </p:nvSpPr>
        <p:spPr>
          <a:xfrm>
            <a:off x="7216676" y="3183072"/>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92" name="Google Shape;692;p52"/>
          <p:cNvSpPr txBox="1"/>
          <p:nvPr/>
        </p:nvSpPr>
        <p:spPr>
          <a:xfrm>
            <a:off x="6067438" y="4375033"/>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93" name="Google Shape;693;p52"/>
          <p:cNvSpPr txBox="1"/>
          <p:nvPr/>
        </p:nvSpPr>
        <p:spPr>
          <a:xfrm>
            <a:off x="2780728" y="5060568"/>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94" name="Google Shape;694;p52"/>
          <p:cNvSpPr txBox="1"/>
          <p:nvPr/>
        </p:nvSpPr>
        <p:spPr>
          <a:xfrm>
            <a:off x="7212370" y="5599111"/>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95" name="Google Shape;695;p52"/>
          <p:cNvSpPr txBox="1"/>
          <p:nvPr/>
        </p:nvSpPr>
        <p:spPr>
          <a:xfrm>
            <a:off x="4865139" y="5675503"/>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696" name="Google Shape;696;p52"/>
          <p:cNvSpPr txBox="1"/>
          <p:nvPr/>
        </p:nvSpPr>
        <p:spPr>
          <a:xfrm>
            <a:off x="3817075" y="3194710"/>
            <a:ext cx="7621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X</a:t>
            </a:r>
            <a:endParaRPr/>
          </a:p>
        </p:txBody>
      </p:sp>
      <p:sp>
        <p:nvSpPr>
          <p:cNvPr id="34" name="Rectangle 33">
            <a:extLst>
              <a:ext uri="{FF2B5EF4-FFF2-40B4-BE49-F238E27FC236}">
                <a16:creationId xmlns:a16="http://schemas.microsoft.com/office/drawing/2014/main" id="{AC921126-52BE-4810-90ED-5E1C059C27AC}"/>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2.33</a:t>
            </a:r>
          </a:p>
        </p:txBody>
      </p:sp>
      <p:pic>
        <p:nvPicPr>
          <p:cNvPr id="35" name="Picture 34" descr="Text&#10;&#10;Description automatically generated">
            <a:extLst>
              <a:ext uri="{FF2B5EF4-FFF2-40B4-BE49-F238E27FC236}">
                <a16:creationId xmlns:a16="http://schemas.microsoft.com/office/drawing/2014/main" id="{C917777C-73F2-4B54-AAB2-B1B1032D305F}"/>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36" name="Picture 35" descr="Logo, company name&#10;&#10;Description automatically generated">
            <a:extLst>
              <a:ext uri="{FF2B5EF4-FFF2-40B4-BE49-F238E27FC236}">
                <a16:creationId xmlns:a16="http://schemas.microsoft.com/office/drawing/2014/main" id="{4E8748F0-8F8A-414D-A899-70EA998805EF}"/>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37" name="Straight Connector 36">
            <a:extLst>
              <a:ext uri="{FF2B5EF4-FFF2-40B4-BE49-F238E27FC236}">
                <a16:creationId xmlns:a16="http://schemas.microsoft.com/office/drawing/2014/main" id="{AE6586D1-6749-4272-80A5-5A5B235B6AFF}"/>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38" name="Picture 37">
            <a:extLst>
              <a:ext uri="{FF2B5EF4-FFF2-40B4-BE49-F238E27FC236}">
                <a16:creationId xmlns:a16="http://schemas.microsoft.com/office/drawing/2014/main" id="{1A096AF1-41C2-4780-B81E-4171AAB8323F}"/>
              </a:ext>
            </a:extLst>
          </p:cNvPr>
          <p:cNvPicPr>
            <a:picLocks noChangeAspect="1"/>
          </p:cNvPicPr>
          <p:nvPr/>
        </p:nvPicPr>
        <p:blipFill>
          <a:blip r:embed="rId6"/>
          <a:srcRect/>
          <a:stretch/>
        </p:blipFill>
        <p:spPr>
          <a:xfrm>
            <a:off x="425963" y="184603"/>
            <a:ext cx="2930185" cy="69949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53"/>
          <p:cNvSpPr txBox="1">
            <a:spLocks noGrp="1"/>
          </p:cNvSpPr>
          <p:nvPr>
            <p:ph type="title"/>
          </p:nvPr>
        </p:nvSpPr>
        <p:spPr>
          <a:xfrm>
            <a:off x="628650" y="1065955"/>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err="1">
                <a:solidFill>
                  <a:srgbClr val="E81409"/>
                </a:solidFill>
                <a:latin typeface="Georgia"/>
                <a:ea typeface="Georgia"/>
                <a:cs typeface="Georgia"/>
                <a:sym typeface="Georgia"/>
              </a:rPr>
              <a:t>Programme</a:t>
            </a:r>
            <a:r>
              <a:rPr lang="en-US" sz="3600" dirty="0">
                <a:solidFill>
                  <a:srgbClr val="E81409"/>
                </a:solidFill>
                <a:latin typeface="Georgia"/>
                <a:ea typeface="Georgia"/>
                <a:cs typeface="Georgia"/>
                <a:sym typeface="Georgia"/>
              </a:rPr>
              <a:t> Alignment reflection</a:t>
            </a:r>
            <a:endParaRPr sz="3600" dirty="0">
              <a:solidFill>
                <a:srgbClr val="E81409"/>
              </a:solidFill>
              <a:latin typeface="Georgia"/>
              <a:ea typeface="Georgia"/>
              <a:cs typeface="Georgia"/>
              <a:sym typeface="Georgia"/>
            </a:endParaRPr>
          </a:p>
        </p:txBody>
      </p:sp>
      <p:sp>
        <p:nvSpPr>
          <p:cNvPr id="711" name="Google Shape;711;p53"/>
          <p:cNvSpPr txBox="1">
            <a:spLocks noGrp="1"/>
          </p:cNvSpPr>
          <p:nvPr>
            <p:ph type="body" idx="1"/>
          </p:nvPr>
        </p:nvSpPr>
        <p:spPr>
          <a:xfrm>
            <a:off x="628650" y="1978121"/>
            <a:ext cx="7886700" cy="4244593"/>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90000"/>
              </a:lnSpc>
              <a:spcBef>
                <a:spcPts val="1000"/>
              </a:spcBef>
              <a:spcAft>
                <a:spcPts val="0"/>
              </a:spcAft>
              <a:buClr>
                <a:schemeClr val="dk1"/>
              </a:buClr>
              <a:buSzPct val="131081"/>
              <a:buFont typeface="Arial"/>
              <a:buChar char="•"/>
            </a:pPr>
            <a:r>
              <a:rPr lang="en-US" dirty="0">
                <a:solidFill>
                  <a:srgbClr val="7F7F7F"/>
                </a:solidFill>
                <a:latin typeface="Georgia"/>
                <a:ea typeface="Georgia"/>
                <a:cs typeface="Georgia"/>
                <a:sym typeface="Georgia"/>
              </a:rPr>
              <a:t>How well are your </a:t>
            </a:r>
            <a:r>
              <a:rPr lang="en-US" dirty="0" err="1">
                <a:solidFill>
                  <a:srgbClr val="7F7F7F"/>
                </a:solidFill>
                <a:latin typeface="Georgia"/>
                <a:ea typeface="Georgia"/>
                <a:cs typeface="Georgia"/>
                <a:sym typeface="Georgia"/>
              </a:rPr>
              <a:t>Programme</a:t>
            </a:r>
            <a:r>
              <a:rPr lang="en-US" dirty="0">
                <a:solidFill>
                  <a:srgbClr val="7F7F7F"/>
                </a:solidFill>
                <a:latin typeface="Georgia"/>
                <a:ea typeface="Georgia"/>
                <a:cs typeface="Georgia"/>
                <a:sym typeface="Georgia"/>
              </a:rPr>
              <a:t> Learning Outcomes aligned to the mission outcomes for your faculty?</a:t>
            </a:r>
            <a:endParaRPr dirty="0"/>
          </a:p>
          <a:p>
            <a:pPr marL="457200" lvl="0" indent="-457200" algn="l" rtl="0">
              <a:lnSpc>
                <a:spcPct val="90000"/>
              </a:lnSpc>
              <a:spcBef>
                <a:spcPts val="1000"/>
              </a:spcBef>
              <a:spcAft>
                <a:spcPts val="0"/>
              </a:spcAft>
              <a:buClr>
                <a:schemeClr val="dk1"/>
              </a:buClr>
              <a:buSzPct val="131081"/>
              <a:buFont typeface="Arial"/>
              <a:buChar char="•"/>
            </a:pPr>
            <a:r>
              <a:rPr lang="en-US" dirty="0">
                <a:solidFill>
                  <a:srgbClr val="7F7F7F"/>
                </a:solidFill>
                <a:latin typeface="Georgia"/>
                <a:ea typeface="Georgia"/>
                <a:cs typeface="Georgia"/>
                <a:sym typeface="Georgia"/>
              </a:rPr>
              <a:t>Are there any Faculty Mission Outcomes that your </a:t>
            </a:r>
            <a:r>
              <a:rPr lang="en-US" dirty="0" err="1">
                <a:solidFill>
                  <a:srgbClr val="7F7F7F"/>
                </a:solidFill>
                <a:latin typeface="Georgia"/>
                <a:ea typeface="Georgia"/>
                <a:cs typeface="Georgia"/>
                <a:sym typeface="Georgia"/>
              </a:rPr>
              <a:t>Programme</a:t>
            </a:r>
            <a:r>
              <a:rPr lang="en-US" dirty="0">
                <a:solidFill>
                  <a:srgbClr val="7F7F7F"/>
                </a:solidFill>
                <a:latin typeface="Georgia"/>
                <a:ea typeface="Georgia"/>
                <a:cs typeface="Georgia"/>
                <a:sym typeface="Georgia"/>
              </a:rPr>
              <a:t> Learning Outcomes are currently not contributing to? If so, what changes might you need to make to your </a:t>
            </a:r>
            <a:r>
              <a:rPr lang="en-US" dirty="0" err="1">
                <a:solidFill>
                  <a:srgbClr val="7F7F7F"/>
                </a:solidFill>
                <a:latin typeface="Georgia"/>
                <a:ea typeface="Georgia"/>
                <a:cs typeface="Georgia"/>
                <a:sym typeface="Georgia"/>
              </a:rPr>
              <a:t>Programme</a:t>
            </a:r>
            <a:r>
              <a:rPr lang="en-US" dirty="0">
                <a:solidFill>
                  <a:srgbClr val="7F7F7F"/>
                </a:solidFill>
                <a:latin typeface="Georgia"/>
                <a:ea typeface="Georgia"/>
                <a:cs typeface="Georgia"/>
                <a:sym typeface="Georgia"/>
              </a:rPr>
              <a:t> Learning Outcomes?</a:t>
            </a:r>
            <a:endParaRPr dirty="0"/>
          </a:p>
          <a:p>
            <a:pPr marL="0" lvl="0" indent="0" algn="l" rtl="0">
              <a:lnSpc>
                <a:spcPct val="90000"/>
              </a:lnSpc>
              <a:spcBef>
                <a:spcPts val="1000"/>
              </a:spcBef>
              <a:spcAft>
                <a:spcPts val="0"/>
              </a:spcAft>
              <a:buClr>
                <a:schemeClr val="dk1"/>
              </a:buClr>
              <a:buSzPct val="131081"/>
              <a:buNone/>
            </a:pP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31081"/>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31081"/>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2C6C15EB-FBD9-4D60-9CF6-D7AFF7F81B5E}"/>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2.34</a:t>
            </a:r>
          </a:p>
        </p:txBody>
      </p:sp>
      <p:pic>
        <p:nvPicPr>
          <p:cNvPr id="13" name="Picture 12" descr="Text&#10;&#10;Description automatically generated">
            <a:extLst>
              <a:ext uri="{FF2B5EF4-FFF2-40B4-BE49-F238E27FC236}">
                <a16:creationId xmlns:a16="http://schemas.microsoft.com/office/drawing/2014/main" id="{8A105DA5-84EF-4E47-94D2-5A87E0A72698}"/>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4C52E0DC-07E6-46B5-96B7-426A664CA70B}"/>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309BB00E-3561-4E7F-A154-EA411FC38156}"/>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EB6F3941-1AAF-4E52-8C77-EC45D4CEC8CF}"/>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5"/>
          <p:cNvSpPr txBox="1">
            <a:spLocks noGrp="1"/>
          </p:cNvSpPr>
          <p:nvPr>
            <p:ph type="title"/>
          </p:nvPr>
        </p:nvSpPr>
        <p:spPr>
          <a:xfrm>
            <a:off x="539717" y="1008369"/>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Backwards design</a:t>
            </a:r>
            <a:endParaRPr sz="3600" dirty="0">
              <a:solidFill>
                <a:srgbClr val="E81409"/>
              </a:solidFill>
              <a:latin typeface="Georgia"/>
              <a:ea typeface="Georgia"/>
              <a:cs typeface="Georgia"/>
              <a:sym typeface="Georgia"/>
            </a:endParaRPr>
          </a:p>
        </p:txBody>
      </p:sp>
      <p:sp>
        <p:nvSpPr>
          <p:cNvPr id="531" name="Google Shape;531;p45"/>
          <p:cNvSpPr txBox="1">
            <a:spLocks noGrp="1"/>
          </p:cNvSpPr>
          <p:nvPr>
            <p:ph type="body" idx="1"/>
          </p:nvPr>
        </p:nvSpPr>
        <p:spPr>
          <a:xfrm>
            <a:off x="628650" y="1100904"/>
            <a:ext cx="7886700" cy="46115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395"/>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532" name="Google Shape;532;p45"/>
          <p:cNvSpPr/>
          <p:nvPr/>
        </p:nvSpPr>
        <p:spPr>
          <a:xfrm>
            <a:off x="3126879" y="2051969"/>
            <a:ext cx="3047891" cy="906425"/>
          </a:xfrm>
          <a:prstGeom prst="triangle">
            <a:avLst>
              <a:gd name="adj" fmla="val 50000"/>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The ideal university graduate profile</a:t>
            </a:r>
            <a:endParaRPr/>
          </a:p>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533" name="Google Shape;533;p45"/>
          <p:cNvSpPr/>
          <p:nvPr/>
        </p:nvSpPr>
        <p:spPr>
          <a:xfrm>
            <a:off x="2880298" y="3101603"/>
            <a:ext cx="3507506" cy="610665"/>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University </a:t>
            </a:r>
            <a:endParaRPr dirty="0"/>
          </a:p>
          <a:p>
            <a:pPr marL="0" marR="0" lvl="0" indent="0" algn="ctr" rtl="0">
              <a:lnSpc>
                <a:spcPct val="100000"/>
              </a:lnSpc>
              <a:spcBef>
                <a:spcPts val="0"/>
              </a:spcBef>
              <a:spcAft>
                <a:spcPts val="0"/>
              </a:spcAft>
              <a:buNone/>
            </a:pPr>
            <a:r>
              <a:rPr lang="en-US" sz="1200" b="0" i="1" u="none" strike="noStrike" cap="none" dirty="0">
                <a:solidFill>
                  <a:schemeClr val="lt1"/>
                </a:solidFill>
                <a:latin typeface="Arial"/>
                <a:ea typeface="Arial"/>
                <a:cs typeface="Arial"/>
                <a:sym typeface="Arial"/>
              </a:rPr>
              <a:t>Mission, Vision and Core Values;</a:t>
            </a:r>
            <a:br>
              <a:rPr lang="en-US" sz="1200" b="0" i="1" u="none" strike="noStrike" cap="none" dirty="0">
                <a:solidFill>
                  <a:schemeClr val="lt1"/>
                </a:solidFill>
                <a:latin typeface="Arial"/>
                <a:ea typeface="Arial"/>
                <a:cs typeface="Arial"/>
                <a:sym typeface="Arial"/>
              </a:rPr>
            </a:br>
            <a:r>
              <a:rPr lang="en-US" sz="1200" b="0" i="1" u="none" strike="noStrike" cap="none" dirty="0">
                <a:solidFill>
                  <a:schemeClr val="lt1"/>
                </a:solidFill>
                <a:latin typeface="Arial"/>
                <a:ea typeface="Arial"/>
                <a:cs typeface="Arial"/>
                <a:sym typeface="Arial"/>
              </a:rPr>
              <a:t>Mission Statement Outcomes</a:t>
            </a:r>
            <a:endParaRPr dirty="0"/>
          </a:p>
        </p:txBody>
      </p:sp>
      <p:sp>
        <p:nvSpPr>
          <p:cNvPr id="534" name="Google Shape;534;p45"/>
          <p:cNvSpPr/>
          <p:nvPr/>
        </p:nvSpPr>
        <p:spPr>
          <a:xfrm>
            <a:off x="2037818" y="3864175"/>
            <a:ext cx="5095983" cy="610665"/>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Faculty </a:t>
            </a:r>
            <a:endParaRPr/>
          </a:p>
          <a:p>
            <a:pPr marL="0" marR="0" lvl="0" indent="0" algn="ctr" rtl="0">
              <a:lnSpc>
                <a:spcPct val="100000"/>
              </a:lnSpc>
              <a:spcBef>
                <a:spcPts val="0"/>
              </a:spcBef>
              <a:spcAft>
                <a:spcPts val="0"/>
              </a:spcAft>
              <a:buNone/>
            </a:pPr>
            <a:r>
              <a:rPr lang="en-US" sz="1200" b="0" i="1" u="none" strike="noStrike" cap="none">
                <a:solidFill>
                  <a:schemeClr val="lt1"/>
                </a:solidFill>
                <a:latin typeface="Arial"/>
                <a:ea typeface="Arial"/>
                <a:cs typeface="Arial"/>
                <a:sym typeface="Arial"/>
              </a:rPr>
              <a:t>Mission and Vision; </a:t>
            </a:r>
            <a:endParaRPr/>
          </a:p>
          <a:p>
            <a:pPr marL="0" marR="0" lvl="0" indent="0" algn="ctr" rtl="0">
              <a:lnSpc>
                <a:spcPct val="100000"/>
              </a:lnSpc>
              <a:spcBef>
                <a:spcPts val="0"/>
              </a:spcBef>
              <a:spcAft>
                <a:spcPts val="0"/>
              </a:spcAft>
              <a:buNone/>
            </a:pPr>
            <a:r>
              <a:rPr lang="en-US" sz="1200" b="0" i="1" u="none" strike="noStrike" cap="none">
                <a:solidFill>
                  <a:schemeClr val="lt1"/>
                </a:solidFill>
                <a:latin typeface="Arial"/>
                <a:ea typeface="Arial"/>
                <a:cs typeface="Arial"/>
                <a:sym typeface="Arial"/>
              </a:rPr>
              <a:t>Mission Statement Outcomes</a:t>
            </a:r>
            <a:endParaRPr/>
          </a:p>
        </p:txBody>
      </p:sp>
      <p:sp>
        <p:nvSpPr>
          <p:cNvPr id="535" name="Google Shape;535;p45"/>
          <p:cNvSpPr/>
          <p:nvPr/>
        </p:nvSpPr>
        <p:spPr>
          <a:xfrm>
            <a:off x="1277531" y="4599716"/>
            <a:ext cx="6581400" cy="670762"/>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Programmes</a:t>
            </a:r>
            <a:endParaRPr/>
          </a:p>
          <a:p>
            <a:pPr marL="0" marR="0" lvl="0" indent="0" algn="ctr" rtl="0">
              <a:lnSpc>
                <a:spcPct val="100000"/>
              </a:lnSpc>
              <a:spcBef>
                <a:spcPts val="0"/>
              </a:spcBef>
              <a:spcAft>
                <a:spcPts val="0"/>
              </a:spcAft>
              <a:buNone/>
            </a:pPr>
            <a:r>
              <a:rPr lang="en-US" sz="1200" b="0" i="1" u="none" strike="noStrike" cap="none">
                <a:solidFill>
                  <a:schemeClr val="lt1"/>
                </a:solidFill>
                <a:latin typeface="Arial"/>
                <a:ea typeface="Arial"/>
                <a:cs typeface="Arial"/>
                <a:sym typeface="Arial"/>
              </a:rPr>
              <a:t>Programme Learning Outcomes</a:t>
            </a:r>
            <a:endParaRPr/>
          </a:p>
        </p:txBody>
      </p:sp>
      <p:sp>
        <p:nvSpPr>
          <p:cNvPr id="536" name="Google Shape;536;p45"/>
          <p:cNvSpPr/>
          <p:nvPr/>
        </p:nvSpPr>
        <p:spPr>
          <a:xfrm>
            <a:off x="539717" y="5395355"/>
            <a:ext cx="8076466" cy="724478"/>
          </a:xfrm>
          <a:prstGeom prst="rect">
            <a:avLst/>
          </a:prstGeom>
          <a:solidFill>
            <a:srgbClr val="FA8F8A"/>
          </a:solidFill>
          <a:ln w="25400" cap="flat" cmpd="sng">
            <a:solidFill>
              <a:srgbClr val="E814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Courses</a:t>
            </a:r>
            <a:endParaRPr dirty="0"/>
          </a:p>
        </p:txBody>
      </p:sp>
      <p:sp>
        <p:nvSpPr>
          <p:cNvPr id="537" name="Google Shape;537;p45"/>
          <p:cNvSpPr/>
          <p:nvPr/>
        </p:nvSpPr>
        <p:spPr>
          <a:xfrm>
            <a:off x="247208" y="1643387"/>
            <a:ext cx="482275" cy="3513882"/>
          </a:xfrm>
          <a:prstGeom prst="downArrow">
            <a:avLst>
              <a:gd name="adj1" fmla="val 50000"/>
              <a:gd name="adj2" fmla="val 50000"/>
            </a:avLst>
          </a:prstGeom>
          <a:solidFill>
            <a:srgbClr val="FA8F8A"/>
          </a:solidFill>
          <a:ln w="25400" cap="flat" cmpd="sng">
            <a:solidFill>
              <a:srgbClr val="E814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5"/>
          <p:cNvSpPr txBox="1"/>
          <p:nvPr/>
        </p:nvSpPr>
        <p:spPr>
          <a:xfrm rot="-5400000">
            <a:off x="-1208327" y="3219474"/>
            <a:ext cx="3393313" cy="241137"/>
          </a:xfrm>
          <a:prstGeom prst="rect">
            <a:avLst/>
          </a:prstGeom>
          <a:solidFill>
            <a:srgbClr val="FA8F8A"/>
          </a:solidFill>
          <a:ln>
            <a:solidFill>
              <a:srgbClr val="E81409"/>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Design process</a:t>
            </a:r>
            <a:endParaRPr dirty="0"/>
          </a:p>
        </p:txBody>
      </p:sp>
      <p:sp>
        <p:nvSpPr>
          <p:cNvPr id="539" name="Google Shape;539;p45"/>
          <p:cNvSpPr txBox="1"/>
          <p:nvPr/>
        </p:nvSpPr>
        <p:spPr>
          <a:xfrm>
            <a:off x="6725206" y="2589228"/>
            <a:ext cx="225164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chemeClr val="bg2"/>
                </a:solidFill>
                <a:latin typeface="Arial"/>
                <a:ea typeface="Arial"/>
                <a:cs typeface="Arial"/>
                <a:sym typeface="Arial"/>
              </a:rPr>
              <a:t>Each level informs the level below it.</a:t>
            </a:r>
            <a:endParaRPr dirty="0">
              <a:solidFill>
                <a:schemeClr val="bg2"/>
              </a:solidFill>
            </a:endParaRPr>
          </a:p>
        </p:txBody>
      </p:sp>
      <p:sp>
        <p:nvSpPr>
          <p:cNvPr id="20" name="Rectangle 19">
            <a:extLst>
              <a:ext uri="{FF2B5EF4-FFF2-40B4-BE49-F238E27FC236}">
                <a16:creationId xmlns:a16="http://schemas.microsoft.com/office/drawing/2014/main" id="{890164D1-AF11-4631-995B-E3E331BAA6A7}"/>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2.35</a:t>
            </a:r>
          </a:p>
        </p:txBody>
      </p:sp>
      <p:pic>
        <p:nvPicPr>
          <p:cNvPr id="21" name="Picture 20" descr="Text&#10;&#10;Description automatically generated">
            <a:extLst>
              <a:ext uri="{FF2B5EF4-FFF2-40B4-BE49-F238E27FC236}">
                <a16:creationId xmlns:a16="http://schemas.microsoft.com/office/drawing/2014/main" id="{8DAAF5D0-2077-4AA3-92E5-5B06D43E3DDE}"/>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22" name="Picture 21" descr="Logo, company name&#10;&#10;Description automatically generated">
            <a:extLst>
              <a:ext uri="{FF2B5EF4-FFF2-40B4-BE49-F238E27FC236}">
                <a16:creationId xmlns:a16="http://schemas.microsoft.com/office/drawing/2014/main" id="{2008B7A7-3D7B-4815-914D-ED1DACB256F2}"/>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23" name="Straight Connector 22">
            <a:extLst>
              <a:ext uri="{FF2B5EF4-FFF2-40B4-BE49-F238E27FC236}">
                <a16:creationId xmlns:a16="http://schemas.microsoft.com/office/drawing/2014/main" id="{D67F9818-88B4-4244-AAD3-D5254E7C1E64}"/>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CE0B071F-4844-4010-BCED-D11051C3EA66}"/>
              </a:ext>
            </a:extLst>
          </p:cNvPr>
          <p:cNvPicPr>
            <a:picLocks noChangeAspect="1"/>
          </p:cNvPicPr>
          <p:nvPr/>
        </p:nvPicPr>
        <p:blipFill>
          <a:blip r:embed="rId5"/>
          <a:srcRect/>
          <a:stretch/>
        </p:blipFill>
        <p:spPr>
          <a:xfrm>
            <a:off x="425963" y="184603"/>
            <a:ext cx="2930185" cy="699494"/>
          </a:xfrm>
          <a:prstGeom prst="rect">
            <a:avLst/>
          </a:prstGeom>
        </p:spPr>
      </p:pic>
    </p:spTree>
    <p:extLst>
      <p:ext uri="{BB962C8B-B14F-4D97-AF65-F5344CB8AC3E}">
        <p14:creationId xmlns:p14="http://schemas.microsoft.com/office/powerpoint/2010/main" val="1182924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55"/>
          <p:cNvSpPr txBox="1">
            <a:spLocks noGrp="1"/>
          </p:cNvSpPr>
          <p:nvPr>
            <p:ph type="title"/>
          </p:nvPr>
        </p:nvSpPr>
        <p:spPr>
          <a:xfrm>
            <a:off x="585686" y="858901"/>
            <a:ext cx="7886700" cy="10026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2800" dirty="0">
                <a:solidFill>
                  <a:srgbClr val="E81409"/>
                </a:solidFill>
                <a:latin typeface="Georgia"/>
                <a:ea typeface="Georgia"/>
                <a:cs typeface="Georgia"/>
                <a:sym typeface="Georgia"/>
              </a:rPr>
              <a:t>A</a:t>
            </a:r>
            <a:r>
              <a:rPr lang="en-US" sz="2800" dirty="0">
                <a:solidFill>
                  <a:srgbClr val="E81409"/>
                </a:solidFill>
                <a:latin typeface="Georgia"/>
                <a:ea typeface="Georgia"/>
                <a:cs typeface="Georgia"/>
                <a:sym typeface="Georgi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
                  </a:ext>
                </a:extLst>
              </a:rPr>
              <a:t>ligning </a:t>
            </a:r>
            <a:r>
              <a:rPr lang="en-US" sz="2800" dirty="0" err="1">
                <a:solidFill>
                  <a:srgbClr val="E81409"/>
                </a:solidFill>
                <a:latin typeface="Georgia"/>
                <a:ea typeface="Georgia"/>
                <a:cs typeface="Georgia"/>
                <a:sym typeface="Georgi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
                  </a:ext>
                </a:extLst>
              </a:rPr>
              <a:t>Programme</a:t>
            </a:r>
            <a:r>
              <a:rPr lang="en-US" sz="2800" dirty="0">
                <a:solidFill>
                  <a:srgbClr val="E81409"/>
                </a:solidFill>
                <a:latin typeface="Georgia"/>
                <a:ea typeface="Georgia"/>
                <a:cs typeface="Georgia"/>
                <a:sym typeface="Georgi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
                  </a:ext>
                </a:extLst>
              </a:rPr>
              <a:t> Learning Outcomes with Courses</a:t>
            </a:r>
            <a:endParaRPr lang="en-US" sz="2800" dirty="0">
              <a:solidFill>
                <a:srgbClr val="E81409"/>
              </a:solidFill>
              <a:latin typeface="Georgia"/>
              <a:ea typeface="Georgia"/>
              <a:cs typeface="Georgia"/>
              <a:sym typeface="Georgia"/>
            </a:endParaRPr>
          </a:p>
        </p:txBody>
      </p:sp>
      <p:sp>
        <p:nvSpPr>
          <p:cNvPr id="749" name="Google Shape;749;p55"/>
          <p:cNvSpPr txBox="1">
            <a:spLocks noGrp="1"/>
          </p:cNvSpPr>
          <p:nvPr>
            <p:ph type="body" idx="1"/>
          </p:nvPr>
        </p:nvSpPr>
        <p:spPr>
          <a:xfrm>
            <a:off x="628650" y="1467834"/>
            <a:ext cx="7886700" cy="42445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395"/>
              <a:buNone/>
            </a:pPr>
            <a:endParaRPr sz="1800" b="0" i="0" u="none" strike="noStrike">
              <a:latin typeface="Arial"/>
              <a:ea typeface="Arial"/>
              <a:cs typeface="Arial"/>
              <a:sym typeface="Arial"/>
            </a:endParaRPr>
          </a:p>
          <a:p>
            <a:pPr marL="0" lvl="0" indent="0" algn="l" rtl="0">
              <a:lnSpc>
                <a:spcPct val="90000"/>
              </a:lnSpc>
              <a:spcBef>
                <a:spcPts val="1000"/>
              </a:spcBef>
              <a:spcAft>
                <a:spcPts val="0"/>
              </a:spcAft>
              <a:buClr>
                <a:schemeClr val="dk1"/>
              </a:buClr>
              <a:buSzPts val="3395"/>
              <a:buNone/>
            </a:pPr>
            <a:endParaRPr>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a:solidFill>
                <a:srgbClr val="7F7F7F"/>
              </a:solidFill>
              <a:latin typeface="Georgia"/>
              <a:ea typeface="Georgia"/>
              <a:cs typeface="Georgia"/>
              <a:sym typeface="Georgia"/>
            </a:endParaRPr>
          </a:p>
        </p:txBody>
      </p:sp>
      <p:sp>
        <p:nvSpPr>
          <p:cNvPr id="751" name="Google Shape;751;p55"/>
          <p:cNvSpPr txBox="1"/>
          <p:nvPr/>
        </p:nvSpPr>
        <p:spPr>
          <a:xfrm>
            <a:off x="412898" y="1459338"/>
            <a:ext cx="15242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Programme Learning outcomes</a:t>
            </a:r>
            <a:endParaRPr/>
          </a:p>
        </p:txBody>
      </p:sp>
      <p:sp>
        <p:nvSpPr>
          <p:cNvPr id="752" name="Google Shape;752;p55"/>
          <p:cNvSpPr txBox="1"/>
          <p:nvPr/>
        </p:nvSpPr>
        <p:spPr>
          <a:xfrm>
            <a:off x="2001595" y="1467834"/>
            <a:ext cx="8289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Year 1 courses</a:t>
            </a:r>
            <a:endParaRPr/>
          </a:p>
        </p:txBody>
      </p:sp>
      <p:sp>
        <p:nvSpPr>
          <p:cNvPr id="753" name="Google Shape;753;p55"/>
          <p:cNvSpPr txBox="1"/>
          <p:nvPr/>
        </p:nvSpPr>
        <p:spPr>
          <a:xfrm>
            <a:off x="2977697" y="1467834"/>
            <a:ext cx="8289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Year 2 courses</a:t>
            </a:r>
            <a:endParaRPr/>
          </a:p>
        </p:txBody>
      </p:sp>
      <p:sp>
        <p:nvSpPr>
          <p:cNvPr id="754" name="Google Shape;754;p55"/>
          <p:cNvSpPr txBox="1"/>
          <p:nvPr/>
        </p:nvSpPr>
        <p:spPr>
          <a:xfrm>
            <a:off x="3988515" y="2271952"/>
            <a:ext cx="8375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Year 3 courses</a:t>
            </a:r>
            <a:endParaRPr dirty="0"/>
          </a:p>
        </p:txBody>
      </p:sp>
      <p:sp>
        <p:nvSpPr>
          <p:cNvPr id="755" name="Google Shape;755;p55"/>
          <p:cNvSpPr txBox="1"/>
          <p:nvPr/>
        </p:nvSpPr>
        <p:spPr>
          <a:xfrm>
            <a:off x="560021" y="2123081"/>
            <a:ext cx="122997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Hard skills PLOs</a:t>
            </a:r>
            <a:endParaRPr/>
          </a:p>
        </p:txBody>
      </p:sp>
      <p:sp>
        <p:nvSpPr>
          <p:cNvPr id="756" name="Google Shape;756;p55"/>
          <p:cNvSpPr txBox="1"/>
          <p:nvPr/>
        </p:nvSpPr>
        <p:spPr>
          <a:xfrm>
            <a:off x="761394" y="2824522"/>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PLO 1</a:t>
            </a:r>
            <a:endParaRPr/>
          </a:p>
        </p:txBody>
      </p:sp>
      <p:sp>
        <p:nvSpPr>
          <p:cNvPr id="757" name="Google Shape;757;p55"/>
          <p:cNvSpPr txBox="1"/>
          <p:nvPr/>
        </p:nvSpPr>
        <p:spPr>
          <a:xfrm>
            <a:off x="760619" y="3417925"/>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PLO 2</a:t>
            </a:r>
            <a:endParaRPr/>
          </a:p>
        </p:txBody>
      </p:sp>
      <p:sp>
        <p:nvSpPr>
          <p:cNvPr id="758" name="Google Shape;758;p55"/>
          <p:cNvSpPr txBox="1"/>
          <p:nvPr/>
        </p:nvSpPr>
        <p:spPr>
          <a:xfrm>
            <a:off x="585686" y="3970114"/>
            <a:ext cx="10460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Soft skills PLOs</a:t>
            </a:r>
            <a:endParaRPr/>
          </a:p>
        </p:txBody>
      </p:sp>
      <p:sp>
        <p:nvSpPr>
          <p:cNvPr id="759" name="Google Shape;759;p55"/>
          <p:cNvSpPr txBox="1"/>
          <p:nvPr/>
        </p:nvSpPr>
        <p:spPr>
          <a:xfrm>
            <a:off x="760619" y="4653078"/>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PLO 1</a:t>
            </a:r>
            <a:endParaRPr/>
          </a:p>
        </p:txBody>
      </p:sp>
      <p:sp>
        <p:nvSpPr>
          <p:cNvPr id="763" name="Google Shape;763;p55"/>
          <p:cNvSpPr txBox="1"/>
          <p:nvPr/>
        </p:nvSpPr>
        <p:spPr>
          <a:xfrm>
            <a:off x="760619" y="5244773"/>
            <a:ext cx="7621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PLO 2</a:t>
            </a:r>
            <a:endParaRPr/>
          </a:p>
        </p:txBody>
      </p:sp>
      <p:graphicFrame>
        <p:nvGraphicFramePr>
          <p:cNvPr id="2" name="Table 2">
            <a:extLst>
              <a:ext uri="{FF2B5EF4-FFF2-40B4-BE49-F238E27FC236}">
                <a16:creationId xmlns:a16="http://schemas.microsoft.com/office/drawing/2014/main" id="{770AE510-D633-41A2-B90C-5D1CEDB0DAB2}"/>
              </a:ext>
            </a:extLst>
          </p:cNvPr>
          <p:cNvGraphicFramePr>
            <a:graphicFrameLocks noGrp="1"/>
          </p:cNvGraphicFramePr>
          <p:nvPr>
            <p:extLst>
              <p:ext uri="{D42A27DB-BD31-4B8C-83A1-F6EECF244321}">
                <p14:modId xmlns:p14="http://schemas.microsoft.com/office/powerpoint/2010/main" val="3186330439"/>
              </p:ext>
            </p:extLst>
          </p:nvPr>
        </p:nvGraphicFramePr>
        <p:xfrm>
          <a:off x="805995" y="1766977"/>
          <a:ext cx="7056064" cy="4621026"/>
        </p:xfrm>
        <a:graphic>
          <a:graphicData uri="http://schemas.openxmlformats.org/drawingml/2006/table">
            <a:tbl>
              <a:tblPr firstRow="1" bandRow="1">
                <a:tableStyleId>{5C22544A-7EE6-4342-B048-85BDC9FD1C3A}</a:tableStyleId>
              </a:tblPr>
              <a:tblGrid>
                <a:gridCol w="1764016">
                  <a:extLst>
                    <a:ext uri="{9D8B030D-6E8A-4147-A177-3AD203B41FA5}">
                      <a16:colId xmlns:a16="http://schemas.microsoft.com/office/drawing/2014/main" val="3647171140"/>
                    </a:ext>
                  </a:extLst>
                </a:gridCol>
                <a:gridCol w="1764016">
                  <a:extLst>
                    <a:ext uri="{9D8B030D-6E8A-4147-A177-3AD203B41FA5}">
                      <a16:colId xmlns:a16="http://schemas.microsoft.com/office/drawing/2014/main" val="2809346834"/>
                    </a:ext>
                  </a:extLst>
                </a:gridCol>
                <a:gridCol w="1764016">
                  <a:extLst>
                    <a:ext uri="{9D8B030D-6E8A-4147-A177-3AD203B41FA5}">
                      <a16:colId xmlns:a16="http://schemas.microsoft.com/office/drawing/2014/main" val="2532165983"/>
                    </a:ext>
                  </a:extLst>
                </a:gridCol>
                <a:gridCol w="1764016">
                  <a:extLst>
                    <a:ext uri="{9D8B030D-6E8A-4147-A177-3AD203B41FA5}">
                      <a16:colId xmlns:a16="http://schemas.microsoft.com/office/drawing/2014/main" val="3121363182"/>
                    </a:ext>
                  </a:extLst>
                </a:gridCol>
              </a:tblGrid>
              <a:tr h="648251">
                <a:tc>
                  <a:txBody>
                    <a:bodyPr/>
                    <a:lstStyle/>
                    <a:p>
                      <a:r>
                        <a:rPr lang="en-GB" b="0" dirty="0"/>
                        <a:t>Programme learning outcomes</a:t>
                      </a:r>
                    </a:p>
                  </a:txBody>
                  <a:tcPr anchor="ctr"/>
                </a:tc>
                <a:tc>
                  <a:txBody>
                    <a:bodyPr/>
                    <a:lstStyle/>
                    <a:p>
                      <a:pPr lvl="1" algn="ctr"/>
                      <a:r>
                        <a:rPr lang="en-GB" b="0" dirty="0"/>
                        <a:t>Year 1 courses</a:t>
                      </a:r>
                    </a:p>
                  </a:txBody>
                  <a:tcPr anchor="ctr"/>
                </a:tc>
                <a:tc>
                  <a:txBody>
                    <a:bodyPr/>
                    <a:lstStyle/>
                    <a:p>
                      <a:pPr lvl="1" algn="ctr"/>
                      <a:r>
                        <a:rPr lang="en-GB" b="0"/>
                        <a:t>Year 2 courses</a:t>
                      </a:r>
                    </a:p>
                  </a:txBody>
                  <a:tcPr anchor="ctr"/>
                </a:tc>
                <a:tc>
                  <a:txBody>
                    <a:bodyPr/>
                    <a:lstStyle/>
                    <a:p>
                      <a:pPr lvl="1" algn="ctr"/>
                      <a:r>
                        <a:rPr lang="en-GB" b="0"/>
                        <a:t>Year 3 courses</a:t>
                      </a:r>
                    </a:p>
                  </a:txBody>
                  <a:tcPr anchor="ctr"/>
                </a:tc>
                <a:extLst>
                  <a:ext uri="{0D108BD9-81ED-4DB2-BD59-A6C34878D82A}">
                    <a16:rowId xmlns:a16="http://schemas.microsoft.com/office/drawing/2014/main" val="27466907"/>
                  </a:ext>
                </a:extLst>
              </a:tr>
              <a:tr h="648251">
                <a:tc gridSpan="4">
                  <a:txBody>
                    <a:bodyPr/>
                    <a:lstStyle/>
                    <a:p>
                      <a:pPr algn="ctr"/>
                      <a:r>
                        <a:rPr lang="en-GB"/>
                        <a:t>Hard skills PLOs</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00471678"/>
                  </a:ext>
                </a:extLst>
              </a:tr>
              <a:tr h="648251">
                <a:tc>
                  <a:txBody>
                    <a:bodyPr/>
                    <a:lstStyle/>
                    <a:p>
                      <a:r>
                        <a:rPr lang="en-GB"/>
                        <a:t>PLO 1</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111 (B)</a:t>
                      </a:r>
                      <a:endParaRPr lang="en-US"/>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121 (B)</a:t>
                      </a:r>
                      <a:endParaRPr lang="en-US"/>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124 (B)</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221 (I)</a:t>
                      </a:r>
                      <a:endParaRPr lang="en-US"/>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224 (I)</a:t>
                      </a:r>
                      <a:endParaRPr lang="en-US"/>
                    </a:p>
                    <a:p>
                      <a:endParaRPr lang="en-GB"/>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POM 310 (B)</a:t>
                      </a:r>
                      <a:endParaRPr lang="en-US"/>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321 (A)</a:t>
                      </a:r>
                      <a:endParaRPr lang="en-US"/>
                    </a:p>
                    <a:p>
                      <a:endParaRPr lang="en-GB"/>
                    </a:p>
                  </a:txBody>
                  <a:tcPr/>
                </a:tc>
                <a:extLst>
                  <a:ext uri="{0D108BD9-81ED-4DB2-BD59-A6C34878D82A}">
                    <a16:rowId xmlns:a16="http://schemas.microsoft.com/office/drawing/2014/main" val="4140037101"/>
                  </a:ext>
                </a:extLst>
              </a:tr>
              <a:tr h="648251">
                <a:tc>
                  <a:txBody>
                    <a:bodyPr/>
                    <a:lstStyle/>
                    <a:p>
                      <a:r>
                        <a:rPr lang="en-GB"/>
                        <a:t>PLO 2</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121 (B)</a:t>
                      </a:r>
                      <a:endParaRPr lang="en-US"/>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124 (B)</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224 (I)</a:t>
                      </a:r>
                      <a:endParaRPr lang="en-US"/>
                    </a:p>
                    <a:p>
                      <a:endParaRPr lang="en-GB"/>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POM 310 (B)</a:t>
                      </a:r>
                      <a:endParaRPr lang="en-US"/>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321 (A)</a:t>
                      </a:r>
                      <a:endParaRPr lang="en-US"/>
                    </a:p>
                  </a:txBody>
                  <a:tcPr/>
                </a:tc>
                <a:extLst>
                  <a:ext uri="{0D108BD9-81ED-4DB2-BD59-A6C34878D82A}">
                    <a16:rowId xmlns:a16="http://schemas.microsoft.com/office/drawing/2014/main" val="3794708114"/>
                  </a:ext>
                </a:extLst>
              </a:tr>
              <a:tr h="648251">
                <a:tc gridSpan="4">
                  <a:txBody>
                    <a:bodyPr/>
                    <a:lstStyle/>
                    <a:p>
                      <a:pPr algn="ctr"/>
                      <a:r>
                        <a:rPr lang="en-GB"/>
                        <a:t>Soft skills PLOs</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73402842"/>
                  </a:ext>
                </a:extLst>
              </a:tr>
              <a:tr h="648251">
                <a:tc>
                  <a:txBody>
                    <a:bodyPr/>
                    <a:lstStyle/>
                    <a:p>
                      <a:r>
                        <a:rPr lang="en-GB"/>
                        <a:t>PLO 1</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121 (B)</a:t>
                      </a:r>
                      <a:endParaRPr lang="en-US"/>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124 (B)</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221 (A)</a:t>
                      </a:r>
                      <a:endParaRPr lang="en-US"/>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224 (A)</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321 (A)</a:t>
                      </a:r>
                      <a:endParaRPr lang="en-US"/>
                    </a:p>
                    <a:p>
                      <a:endParaRPr lang="en-GB"/>
                    </a:p>
                  </a:txBody>
                  <a:tcPr/>
                </a:tc>
                <a:extLst>
                  <a:ext uri="{0D108BD9-81ED-4DB2-BD59-A6C34878D82A}">
                    <a16:rowId xmlns:a16="http://schemas.microsoft.com/office/drawing/2014/main" val="2070488445"/>
                  </a:ext>
                </a:extLst>
              </a:tr>
              <a:tr h="648251">
                <a:tc>
                  <a:txBody>
                    <a:bodyPr/>
                    <a:lstStyle/>
                    <a:p>
                      <a:r>
                        <a:rPr lang="en-GB"/>
                        <a:t>PLO 2</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latin typeface="+mn-lt"/>
                          <a:ea typeface="Arial"/>
                          <a:cs typeface="Arial"/>
                          <a:sym typeface="Arial"/>
                        </a:rPr>
                        <a:t>BUS 124 (B)</a:t>
                      </a:r>
                      <a:endParaRPr lang="en-US"/>
                    </a:p>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94241934"/>
                  </a:ext>
                </a:extLst>
              </a:tr>
            </a:tbl>
          </a:graphicData>
        </a:graphic>
      </p:graphicFrame>
      <p:sp>
        <p:nvSpPr>
          <p:cNvPr id="23" name="Rectangle 22">
            <a:extLst>
              <a:ext uri="{FF2B5EF4-FFF2-40B4-BE49-F238E27FC236}">
                <a16:creationId xmlns:a16="http://schemas.microsoft.com/office/drawing/2014/main" id="{DCB987CB-1CE0-479F-8F46-C685E34D9C14}"/>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2.36</a:t>
            </a:r>
          </a:p>
        </p:txBody>
      </p:sp>
      <p:pic>
        <p:nvPicPr>
          <p:cNvPr id="24" name="Picture 23" descr="Text&#10;&#10;Description automatically generated">
            <a:extLst>
              <a:ext uri="{FF2B5EF4-FFF2-40B4-BE49-F238E27FC236}">
                <a16:creationId xmlns:a16="http://schemas.microsoft.com/office/drawing/2014/main" id="{257E0342-515E-4700-BCAF-57F156314C78}"/>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25" name="Picture 24" descr="Logo, company name&#10;&#10;Description automatically generated">
            <a:extLst>
              <a:ext uri="{FF2B5EF4-FFF2-40B4-BE49-F238E27FC236}">
                <a16:creationId xmlns:a16="http://schemas.microsoft.com/office/drawing/2014/main" id="{8776A9B7-9A5A-4153-9539-BA605308EFFC}"/>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26" name="Straight Connector 25">
            <a:extLst>
              <a:ext uri="{FF2B5EF4-FFF2-40B4-BE49-F238E27FC236}">
                <a16:creationId xmlns:a16="http://schemas.microsoft.com/office/drawing/2014/main" id="{D359ADCA-2036-45D5-B0C8-4339F8BE7186}"/>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27" name="Picture 26">
            <a:extLst>
              <a:ext uri="{FF2B5EF4-FFF2-40B4-BE49-F238E27FC236}">
                <a16:creationId xmlns:a16="http://schemas.microsoft.com/office/drawing/2014/main" id="{4F956542-DE21-45D1-A71C-E5EA9E9E4B00}"/>
              </a:ext>
            </a:extLst>
          </p:cNvPr>
          <p:cNvPicPr>
            <a:picLocks noChangeAspect="1"/>
          </p:cNvPicPr>
          <p:nvPr/>
        </p:nvPicPr>
        <p:blipFill>
          <a:blip r:embed="rId5"/>
          <a:srcRect/>
          <a:stretch/>
        </p:blipFill>
        <p:spPr>
          <a:xfrm>
            <a:off x="425963" y="184603"/>
            <a:ext cx="2930185" cy="699494"/>
          </a:xfrm>
          <a:prstGeom prst="rect">
            <a:avLst/>
          </a:prstGeom>
        </p:spPr>
      </p:pic>
    </p:spTree>
    <p:extLst>
      <p:ext uri="{BB962C8B-B14F-4D97-AF65-F5344CB8AC3E}">
        <p14:creationId xmlns:p14="http://schemas.microsoft.com/office/powerpoint/2010/main" val="3825942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56"/>
          <p:cNvSpPr txBox="1">
            <a:spLocks noGrp="1"/>
          </p:cNvSpPr>
          <p:nvPr>
            <p:ph type="title"/>
          </p:nvPr>
        </p:nvSpPr>
        <p:spPr>
          <a:xfrm>
            <a:off x="628649" y="949083"/>
            <a:ext cx="7886700" cy="10911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Curriculum Alignment reflection</a:t>
            </a:r>
            <a:endParaRPr sz="3600" dirty="0">
              <a:solidFill>
                <a:srgbClr val="E81409"/>
              </a:solidFill>
              <a:latin typeface="Georgia"/>
              <a:ea typeface="Georgia"/>
              <a:cs typeface="Georgia"/>
              <a:sym typeface="Georgia"/>
            </a:endParaRPr>
          </a:p>
        </p:txBody>
      </p:sp>
      <p:sp>
        <p:nvSpPr>
          <p:cNvPr id="793" name="Google Shape;793;p56"/>
          <p:cNvSpPr txBox="1">
            <a:spLocks noGrp="1"/>
          </p:cNvSpPr>
          <p:nvPr>
            <p:ph type="body" idx="1"/>
          </p:nvPr>
        </p:nvSpPr>
        <p:spPr>
          <a:xfrm>
            <a:off x="628649" y="2014510"/>
            <a:ext cx="7886700" cy="4669411"/>
          </a:xfrm>
          <a:prstGeom prst="rect">
            <a:avLst/>
          </a:prstGeom>
          <a:noFill/>
          <a:ln>
            <a:noFill/>
          </a:ln>
        </p:spPr>
        <p:txBody>
          <a:bodyPr spcFirstLastPara="1" wrap="square" lIns="91425" tIns="45700" rIns="91425" bIns="45700" anchor="t" anchorCtr="0">
            <a:normAutofit fontScale="25000" lnSpcReduction="20000"/>
          </a:bodyPr>
          <a:lstStyle/>
          <a:p>
            <a:pPr marL="457200" lvl="0" indent="-457200" algn="l" rtl="0">
              <a:lnSpc>
                <a:spcPct val="90000"/>
              </a:lnSpc>
              <a:spcBef>
                <a:spcPts val="1000"/>
              </a:spcBef>
              <a:spcAft>
                <a:spcPts val="0"/>
              </a:spcAft>
              <a:buClr>
                <a:schemeClr val="dk1"/>
              </a:buClr>
              <a:buSzPct val="169750"/>
              <a:buFont typeface="Arial"/>
              <a:buChar char="•"/>
            </a:pPr>
            <a:r>
              <a:rPr lang="en-US" sz="8000" dirty="0">
                <a:solidFill>
                  <a:srgbClr val="7F7F7F"/>
                </a:solidFill>
                <a:latin typeface="Georgia"/>
                <a:ea typeface="Georgia"/>
                <a:cs typeface="Georgia"/>
                <a:sym typeface="Georgia"/>
              </a:rPr>
              <a:t>Are the courses as they are currently taught provide sufficient opportunities to expect that students on your </a:t>
            </a:r>
            <a:r>
              <a:rPr lang="en-US" sz="8000" dirty="0" err="1">
                <a:solidFill>
                  <a:srgbClr val="7F7F7F"/>
                </a:solidFill>
                <a:latin typeface="Georgia"/>
                <a:ea typeface="Georgia"/>
                <a:cs typeface="Georgia"/>
                <a:sym typeface="Georgia"/>
              </a:rPr>
              <a:t>programme</a:t>
            </a:r>
            <a:r>
              <a:rPr lang="en-US" sz="8000" dirty="0">
                <a:solidFill>
                  <a:srgbClr val="7F7F7F"/>
                </a:solidFill>
                <a:latin typeface="Georgia"/>
                <a:ea typeface="Georgia"/>
                <a:cs typeface="Georgia"/>
                <a:sym typeface="Georgia"/>
              </a:rPr>
              <a:t> will have achieved the </a:t>
            </a:r>
            <a:r>
              <a:rPr lang="en-US" sz="8000" dirty="0" err="1">
                <a:solidFill>
                  <a:srgbClr val="7F7F7F"/>
                </a:solidFill>
                <a:latin typeface="Georgia"/>
                <a:ea typeface="Georgia"/>
                <a:cs typeface="Georgia"/>
                <a:sym typeface="Georgia"/>
              </a:rPr>
              <a:t>Programme</a:t>
            </a:r>
            <a:r>
              <a:rPr lang="en-US" sz="8000" dirty="0">
                <a:solidFill>
                  <a:srgbClr val="7F7F7F"/>
                </a:solidFill>
                <a:latin typeface="Georgia"/>
                <a:ea typeface="Georgia"/>
                <a:cs typeface="Georgia"/>
                <a:sym typeface="Georgia"/>
              </a:rPr>
              <a:t> Learning Outcomes when they graduate? </a:t>
            </a:r>
            <a:endParaRPr dirty="0"/>
          </a:p>
          <a:p>
            <a:pPr lvl="1" indent="-457200">
              <a:spcBef>
                <a:spcPts val="1000"/>
              </a:spcBef>
              <a:buSzPct val="169750"/>
            </a:pPr>
            <a:r>
              <a:rPr lang="en-US" sz="7600" dirty="0">
                <a:solidFill>
                  <a:srgbClr val="7F7F7F"/>
                </a:solidFill>
                <a:latin typeface="Georgia"/>
                <a:ea typeface="Georgia"/>
                <a:cs typeface="Georgia"/>
                <a:sym typeface="Georgia"/>
              </a:rPr>
              <a:t>Are there any courses which might need to be redesigned in order to better contribute to the development of the </a:t>
            </a:r>
            <a:r>
              <a:rPr lang="en-US" sz="7600" dirty="0" err="1">
                <a:solidFill>
                  <a:srgbClr val="7F7F7F"/>
                </a:solidFill>
                <a:latin typeface="Georgia"/>
                <a:ea typeface="Georgia"/>
                <a:cs typeface="Georgia"/>
                <a:sym typeface="Georgia"/>
              </a:rPr>
              <a:t>Programme</a:t>
            </a:r>
            <a:r>
              <a:rPr lang="en-US" sz="7600" dirty="0">
                <a:solidFill>
                  <a:srgbClr val="7F7F7F"/>
                </a:solidFill>
                <a:latin typeface="Georgia"/>
                <a:ea typeface="Georgia"/>
                <a:cs typeface="Georgia"/>
                <a:sym typeface="Georgia"/>
              </a:rPr>
              <a:t> Learning Outcomes? </a:t>
            </a:r>
            <a:endParaRPr dirty="0"/>
          </a:p>
          <a:p>
            <a:pPr lvl="1" indent="-457200">
              <a:spcBef>
                <a:spcPts val="1000"/>
              </a:spcBef>
              <a:buSzPct val="169750"/>
            </a:pPr>
            <a:r>
              <a:rPr lang="en-US" sz="7600" dirty="0">
                <a:solidFill>
                  <a:srgbClr val="7F7F7F"/>
                </a:solidFill>
                <a:latin typeface="Georgia"/>
                <a:ea typeface="Georgia"/>
                <a:cs typeface="Georgia"/>
                <a:sym typeface="Georgia"/>
              </a:rPr>
              <a:t>Are the curriculum components aligned and consistent so students have ample and incremental learning opportunities to build their competencies, skills and habits of mind? </a:t>
            </a:r>
            <a:endParaRPr dirty="0"/>
          </a:p>
          <a:p>
            <a:pPr marL="457200" lvl="0" indent="-457200" algn="l" rtl="0">
              <a:lnSpc>
                <a:spcPct val="90000"/>
              </a:lnSpc>
              <a:spcBef>
                <a:spcPts val="1000"/>
              </a:spcBef>
              <a:spcAft>
                <a:spcPts val="0"/>
              </a:spcAft>
              <a:buClr>
                <a:schemeClr val="dk1"/>
              </a:buClr>
              <a:buSzPct val="169750"/>
              <a:buFont typeface="Arial"/>
              <a:buChar char="•"/>
            </a:pPr>
            <a:r>
              <a:rPr lang="en-US" sz="8000" dirty="0">
                <a:solidFill>
                  <a:srgbClr val="7F7F7F"/>
                </a:solidFill>
                <a:latin typeface="Georgia"/>
                <a:ea typeface="Georgia"/>
                <a:cs typeface="Georgia"/>
                <a:sym typeface="Georgia"/>
              </a:rPr>
              <a:t>Does the sequencing of any of the courses on your </a:t>
            </a:r>
            <a:r>
              <a:rPr lang="en-US" sz="8000" dirty="0" err="1">
                <a:solidFill>
                  <a:srgbClr val="7F7F7F"/>
                </a:solidFill>
                <a:latin typeface="Georgia"/>
                <a:ea typeface="Georgia"/>
                <a:cs typeface="Georgia"/>
                <a:sym typeface="Georgia"/>
              </a:rPr>
              <a:t>programme</a:t>
            </a:r>
            <a:r>
              <a:rPr lang="en-US" sz="8000" dirty="0">
                <a:solidFill>
                  <a:srgbClr val="7F7F7F"/>
                </a:solidFill>
                <a:latin typeface="Georgia"/>
                <a:ea typeface="Georgia"/>
                <a:cs typeface="Georgia"/>
                <a:sym typeface="Georgia"/>
              </a:rPr>
              <a:t> need to change in order to provide ample and incremental learning opportunities for students? PA evidence document</a:t>
            </a:r>
            <a:endParaRPr dirty="0"/>
          </a:p>
          <a:p>
            <a:pPr marL="457200" lvl="0" indent="-457200" algn="l" rtl="0">
              <a:lnSpc>
                <a:spcPct val="90000"/>
              </a:lnSpc>
              <a:spcBef>
                <a:spcPts val="1000"/>
              </a:spcBef>
              <a:spcAft>
                <a:spcPts val="0"/>
              </a:spcAft>
              <a:buClr>
                <a:schemeClr val="dk1"/>
              </a:buClr>
              <a:buSzPct val="169750"/>
              <a:buFont typeface="Arial"/>
              <a:buChar char="•"/>
            </a:pPr>
            <a:r>
              <a:rPr lang="en-US" sz="8000" dirty="0">
                <a:solidFill>
                  <a:srgbClr val="7F7F7F"/>
                </a:solidFill>
                <a:latin typeface="Georgia"/>
                <a:ea typeface="Georgia"/>
                <a:cs typeface="Georgia"/>
                <a:sym typeface="Georgia"/>
              </a:rPr>
              <a:t>Are there any other modifications that you might need to make to your </a:t>
            </a:r>
            <a:r>
              <a:rPr lang="en-US" sz="8000" dirty="0" err="1">
                <a:solidFill>
                  <a:srgbClr val="7F7F7F"/>
                </a:solidFill>
                <a:latin typeface="Georgia"/>
                <a:ea typeface="Georgia"/>
                <a:cs typeface="Georgia"/>
                <a:sym typeface="Georgia"/>
              </a:rPr>
              <a:t>programme</a:t>
            </a:r>
            <a:r>
              <a:rPr lang="en-US" sz="8000" dirty="0">
                <a:solidFill>
                  <a:srgbClr val="7F7F7F"/>
                </a:solidFill>
                <a:latin typeface="Georgia"/>
                <a:ea typeface="Georgia"/>
                <a:cs typeface="Georgia"/>
                <a:sym typeface="Georgia"/>
              </a:rPr>
              <a:t> or the courses in it based your curriculum matrix?</a:t>
            </a: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E8CAD9D9-2FF9-42B1-9FA5-312C905F2091}"/>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2.37</a:t>
            </a:r>
          </a:p>
        </p:txBody>
      </p:sp>
      <p:pic>
        <p:nvPicPr>
          <p:cNvPr id="13" name="Picture 12" descr="Text&#10;&#10;Description automatically generated">
            <a:extLst>
              <a:ext uri="{FF2B5EF4-FFF2-40B4-BE49-F238E27FC236}">
                <a16:creationId xmlns:a16="http://schemas.microsoft.com/office/drawing/2014/main" id="{06D7F53A-962F-4F59-A761-CD19C491346D}"/>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87BFA107-EAED-42C9-A9D3-9B6F2F4E39A6}"/>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5C6F643E-ADD4-4902-B1EB-BC8B41FC2987}"/>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8A928731-5E2B-4BC7-B354-02D75B917EBC}"/>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57"/>
          <p:cNvSpPr txBox="1">
            <a:spLocks noGrp="1"/>
          </p:cNvSpPr>
          <p:nvPr>
            <p:ph type="title"/>
          </p:nvPr>
        </p:nvSpPr>
        <p:spPr>
          <a:xfrm>
            <a:off x="628650" y="962681"/>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err="1">
                <a:solidFill>
                  <a:srgbClr val="E81409"/>
                </a:solidFill>
                <a:latin typeface="Georgia"/>
                <a:ea typeface="Georgia"/>
                <a:cs typeface="Georgia"/>
                <a:sym typeface="Georgia"/>
              </a:rPr>
              <a:t>Programme</a:t>
            </a:r>
            <a:r>
              <a:rPr lang="en-US" sz="3600" dirty="0">
                <a:solidFill>
                  <a:srgbClr val="E81409"/>
                </a:solidFill>
                <a:latin typeface="Georgia"/>
                <a:ea typeface="Georgia"/>
                <a:cs typeface="Georgia"/>
                <a:sym typeface="Georgia"/>
              </a:rPr>
              <a:t> marketing pitch</a:t>
            </a:r>
            <a:endParaRPr sz="3600" dirty="0">
              <a:solidFill>
                <a:srgbClr val="E81409"/>
              </a:solidFill>
              <a:latin typeface="Georgia"/>
              <a:ea typeface="Georgia"/>
              <a:cs typeface="Georgia"/>
              <a:sym typeface="Georgia"/>
            </a:endParaRPr>
          </a:p>
        </p:txBody>
      </p:sp>
      <p:sp>
        <p:nvSpPr>
          <p:cNvPr id="808" name="Google Shape;808;p57"/>
          <p:cNvSpPr txBox="1">
            <a:spLocks noGrp="1"/>
          </p:cNvSpPr>
          <p:nvPr>
            <p:ph type="body" idx="1"/>
          </p:nvPr>
        </p:nvSpPr>
        <p:spPr>
          <a:xfrm>
            <a:off x="628650" y="1898220"/>
            <a:ext cx="7886700" cy="4244593"/>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1000"/>
              </a:spcBef>
              <a:spcAft>
                <a:spcPts val="0"/>
              </a:spcAft>
              <a:buClr>
                <a:schemeClr val="dk1"/>
              </a:buClr>
              <a:buSzPct val="131081"/>
              <a:buFont typeface="Arial"/>
              <a:buChar char="•"/>
            </a:pPr>
            <a:r>
              <a:rPr lang="en-US" dirty="0">
                <a:solidFill>
                  <a:srgbClr val="7F7F7F"/>
                </a:solidFill>
                <a:latin typeface="Georgia"/>
                <a:ea typeface="Georgia"/>
                <a:cs typeface="Georgia"/>
                <a:sym typeface="Georgia"/>
              </a:rPr>
              <a:t>How does your faculty and </a:t>
            </a:r>
            <a:r>
              <a:rPr lang="en-US" dirty="0" err="1">
                <a:solidFill>
                  <a:srgbClr val="7F7F7F"/>
                </a:solidFill>
                <a:latin typeface="Georgia"/>
                <a:ea typeface="Georgia"/>
                <a:cs typeface="Georgia"/>
                <a:sym typeface="Georgia"/>
              </a:rPr>
              <a:t>programme</a:t>
            </a:r>
            <a:r>
              <a:rPr lang="en-US" dirty="0">
                <a:solidFill>
                  <a:srgbClr val="7F7F7F"/>
                </a:solidFill>
                <a:latin typeface="Georgia"/>
                <a:ea typeface="Georgia"/>
                <a:cs typeface="Georgia"/>
                <a:sym typeface="Georgia"/>
              </a:rPr>
              <a:t> contribute to the Ideal Graduate Profile?</a:t>
            </a:r>
            <a:endParaRPr dirty="0"/>
          </a:p>
          <a:p>
            <a:pPr marL="457200" lvl="0" indent="-457200" algn="l" rtl="0">
              <a:lnSpc>
                <a:spcPct val="90000"/>
              </a:lnSpc>
              <a:spcBef>
                <a:spcPts val="1000"/>
              </a:spcBef>
              <a:spcAft>
                <a:spcPts val="0"/>
              </a:spcAft>
              <a:buClr>
                <a:schemeClr val="dk1"/>
              </a:buClr>
              <a:buSzPct val="131081"/>
              <a:buFont typeface="Arial"/>
              <a:buChar char="•"/>
            </a:pPr>
            <a:r>
              <a:rPr lang="en-US" dirty="0">
                <a:solidFill>
                  <a:srgbClr val="7F7F7F"/>
                </a:solidFill>
                <a:latin typeface="Georgia"/>
                <a:ea typeface="Georgia"/>
                <a:cs typeface="Georgia"/>
                <a:sym typeface="Georgia"/>
              </a:rPr>
              <a:t>Why should prospective students – both women and men – enroll in your </a:t>
            </a:r>
            <a:r>
              <a:rPr lang="en-US" dirty="0" err="1">
                <a:solidFill>
                  <a:srgbClr val="7F7F7F"/>
                </a:solidFill>
                <a:latin typeface="Georgia"/>
                <a:ea typeface="Georgia"/>
                <a:cs typeface="Georgia"/>
                <a:sym typeface="Georgia"/>
              </a:rPr>
              <a:t>programme</a:t>
            </a:r>
            <a:r>
              <a:rPr lang="en-US" dirty="0">
                <a:solidFill>
                  <a:srgbClr val="7F7F7F"/>
                </a:solidFill>
                <a:latin typeface="Georgia"/>
                <a:ea typeface="Georgia"/>
                <a:cs typeface="Georgia"/>
                <a:sym typeface="Georgia"/>
              </a:rPr>
              <a:t> (i.e. what skills, dispositions and habits of mind relevant for their life and the world of work will they develop by enrolling in the </a:t>
            </a:r>
            <a:r>
              <a:rPr lang="en-US" dirty="0" err="1">
                <a:solidFill>
                  <a:srgbClr val="7F7F7F"/>
                </a:solidFill>
                <a:latin typeface="Georgia"/>
                <a:ea typeface="Georgia"/>
                <a:cs typeface="Georgia"/>
                <a:sym typeface="Georgia"/>
              </a:rPr>
              <a:t>programme</a:t>
            </a:r>
            <a:r>
              <a:rPr lang="en-US" dirty="0">
                <a:solidFill>
                  <a:srgbClr val="7F7F7F"/>
                </a:solidFill>
                <a:latin typeface="Georgia"/>
                <a:ea typeface="Georgia"/>
                <a:cs typeface="Georgia"/>
                <a:sym typeface="Georgia"/>
              </a:rPr>
              <a:t>)?</a:t>
            </a:r>
            <a:endParaRPr dirty="0"/>
          </a:p>
          <a:p>
            <a:pPr marL="457200" lvl="0" indent="-241617" algn="l" rtl="0">
              <a:lnSpc>
                <a:spcPct val="90000"/>
              </a:lnSpc>
              <a:spcBef>
                <a:spcPts val="1000"/>
              </a:spcBef>
              <a:spcAft>
                <a:spcPts val="0"/>
              </a:spcAft>
              <a:buClr>
                <a:schemeClr val="dk1"/>
              </a:buClr>
              <a:buSzPct val="131081"/>
              <a:buFont typeface="Arial"/>
              <a:buNone/>
            </a:pP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31081"/>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31081"/>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6BF6D9B3-EF2C-4804-B77F-BACD616909E6}"/>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2.38</a:t>
            </a:r>
          </a:p>
        </p:txBody>
      </p:sp>
      <p:pic>
        <p:nvPicPr>
          <p:cNvPr id="13" name="Picture 12" descr="Text&#10;&#10;Description automatically generated">
            <a:extLst>
              <a:ext uri="{FF2B5EF4-FFF2-40B4-BE49-F238E27FC236}">
                <a16:creationId xmlns:a16="http://schemas.microsoft.com/office/drawing/2014/main" id="{35CD8703-35AF-4D49-BC93-76156A6A0DCB}"/>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DBC7F1D8-8BEA-4DD7-83F3-DEB48A7BE828}"/>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78509E8E-1B69-424B-9B5D-52F47DD5ECBE}"/>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F438BBF8-195E-4B98-99BE-3CC9683E6E52}"/>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58"/>
          <p:cNvSpPr txBox="1">
            <a:spLocks noGrp="1"/>
          </p:cNvSpPr>
          <p:nvPr>
            <p:ph type="title"/>
          </p:nvPr>
        </p:nvSpPr>
        <p:spPr>
          <a:xfrm>
            <a:off x="628649" y="991705"/>
            <a:ext cx="7886700" cy="112336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784CC"/>
              </a:buClr>
              <a:buSzPct val="111111"/>
              <a:buFont typeface="Georgia"/>
              <a:buNone/>
            </a:pPr>
            <a:r>
              <a:rPr lang="en-US" sz="3600" dirty="0">
                <a:solidFill>
                  <a:srgbClr val="E81409"/>
                </a:solidFill>
                <a:latin typeface="Georgia"/>
                <a:ea typeface="Georgia"/>
                <a:cs typeface="Georgia"/>
                <a:sym typeface="Georgia"/>
              </a:rPr>
              <a:t>Overview of the Transformative Learning and Course Redesigning workshops</a:t>
            </a:r>
            <a:endParaRPr sz="3600" dirty="0">
              <a:solidFill>
                <a:srgbClr val="E81409"/>
              </a:solidFill>
              <a:latin typeface="Georgia"/>
              <a:ea typeface="Georgia"/>
              <a:cs typeface="Georgia"/>
              <a:sym typeface="Georgia"/>
            </a:endParaRPr>
          </a:p>
        </p:txBody>
      </p:sp>
      <p:sp>
        <p:nvSpPr>
          <p:cNvPr id="823" name="Google Shape;823;p58"/>
          <p:cNvSpPr txBox="1">
            <a:spLocks noGrp="1"/>
          </p:cNvSpPr>
          <p:nvPr>
            <p:ph type="body" idx="1"/>
          </p:nvPr>
        </p:nvSpPr>
        <p:spPr>
          <a:xfrm>
            <a:off x="628650" y="1467834"/>
            <a:ext cx="7886700" cy="4244593"/>
          </a:xfrm>
          <a:prstGeom prst="rect">
            <a:avLst/>
          </a:prstGeom>
          <a:noFill/>
          <a:ln>
            <a:noFill/>
          </a:ln>
        </p:spPr>
        <p:txBody>
          <a:bodyPr spcFirstLastPara="1" wrap="square" lIns="91425" tIns="45700" rIns="91425" bIns="45700" anchor="t" anchorCtr="0">
            <a:normAutofit/>
          </a:bodyPr>
          <a:lstStyle/>
          <a:p>
            <a:pPr marL="457200" lvl="0" indent="-241617" algn="l" rtl="0">
              <a:lnSpc>
                <a:spcPct val="90000"/>
              </a:lnSpc>
              <a:spcBef>
                <a:spcPts val="1000"/>
              </a:spcBef>
              <a:spcAft>
                <a:spcPts val="0"/>
              </a:spcAft>
              <a:buClr>
                <a:schemeClr val="dk1"/>
              </a:buClr>
              <a:buSzPts val="3395"/>
              <a:buFont typeface="Arial"/>
              <a:buNone/>
            </a:pPr>
            <a:endParaRPr>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ts val="3395"/>
              <a:buNone/>
            </a:pPr>
            <a:br>
              <a:rPr lang="en-US">
                <a:solidFill>
                  <a:srgbClr val="7F7F7F"/>
                </a:solidFill>
                <a:latin typeface="Georgia"/>
                <a:ea typeface="Georgia"/>
                <a:cs typeface="Georgia"/>
                <a:sym typeface="Georgia"/>
              </a:rPr>
            </a:br>
            <a:endParaRPr>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274DEBB1-4F76-44E5-BA72-CA48464C18CF}"/>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2.39</a:t>
            </a:r>
          </a:p>
        </p:txBody>
      </p:sp>
      <p:pic>
        <p:nvPicPr>
          <p:cNvPr id="13" name="Picture 12" descr="Text&#10;&#10;Description automatically generated">
            <a:extLst>
              <a:ext uri="{FF2B5EF4-FFF2-40B4-BE49-F238E27FC236}">
                <a16:creationId xmlns:a16="http://schemas.microsoft.com/office/drawing/2014/main" id="{71E75F84-4E2D-488B-8E68-E3C4DD0F85AD}"/>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0BEAC76E-D2B7-4E0B-9AC7-DD61F9AAD1A5}"/>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017091C3-8110-4BF2-BB38-F4F3B96E1153}"/>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298D6C3D-FDB1-4718-ACEC-3384FC36B591}"/>
              </a:ext>
            </a:extLst>
          </p:cNvPr>
          <p:cNvPicPr>
            <a:picLocks noChangeAspect="1"/>
          </p:cNvPicPr>
          <p:nvPr/>
        </p:nvPicPr>
        <p:blipFill>
          <a:blip r:embed="rId5"/>
          <a:srcRect/>
          <a:stretch/>
        </p:blipFill>
        <p:spPr>
          <a:xfrm>
            <a:off x="425963" y="184603"/>
            <a:ext cx="2930185" cy="699494"/>
          </a:xfrm>
          <a:prstGeom prst="rect">
            <a:avLst/>
          </a:prstGeom>
        </p:spPr>
      </p:pic>
      <p:pic>
        <p:nvPicPr>
          <p:cNvPr id="3" name="Picture 2" descr="Diagram&#10;&#10;Description automatically generated">
            <a:extLst>
              <a:ext uri="{FF2B5EF4-FFF2-40B4-BE49-F238E27FC236}">
                <a16:creationId xmlns:a16="http://schemas.microsoft.com/office/drawing/2014/main" id="{2C7B04D4-0C40-4BF4-A52B-4722584EC50C}"/>
              </a:ext>
            </a:extLst>
          </p:cNvPr>
          <p:cNvPicPr>
            <a:picLocks noChangeAspect="1"/>
          </p:cNvPicPr>
          <p:nvPr/>
        </p:nvPicPr>
        <p:blipFill>
          <a:blip r:embed="rId6"/>
          <a:stretch>
            <a:fillRect/>
          </a:stretch>
        </p:blipFill>
        <p:spPr>
          <a:xfrm>
            <a:off x="790947" y="2013060"/>
            <a:ext cx="7562103" cy="43220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628649" y="876202"/>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Day 2: Learning outcomes</a:t>
            </a:r>
            <a:endParaRPr sz="3600" dirty="0">
              <a:solidFill>
                <a:srgbClr val="E81409"/>
              </a:solidFill>
              <a:latin typeface="Georgia"/>
              <a:ea typeface="Georgia"/>
              <a:cs typeface="Georgia"/>
              <a:sym typeface="Georgia"/>
            </a:endParaRPr>
          </a:p>
        </p:txBody>
      </p:sp>
      <p:sp>
        <p:nvSpPr>
          <p:cNvPr id="209" name="Google Shape;209;p9"/>
          <p:cNvSpPr txBox="1">
            <a:spLocks noGrp="1"/>
          </p:cNvSpPr>
          <p:nvPr>
            <p:ph type="body" idx="1"/>
          </p:nvPr>
        </p:nvSpPr>
        <p:spPr>
          <a:xfrm>
            <a:off x="628649" y="1784438"/>
            <a:ext cx="7886700" cy="424459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Clr>
                <a:schemeClr val="dk1"/>
              </a:buClr>
              <a:buSzPct val="95098"/>
              <a:buNone/>
            </a:pPr>
            <a:r>
              <a:rPr lang="en-US" sz="4200" dirty="0">
                <a:solidFill>
                  <a:srgbClr val="7F7F7F"/>
                </a:solidFill>
                <a:latin typeface="Georgia"/>
                <a:ea typeface="Georgia"/>
                <a:cs typeface="Georgia"/>
                <a:sym typeface="Georgia"/>
              </a:rPr>
              <a:t>By the end of Day 2 you will be able to: </a:t>
            </a:r>
            <a:endParaRPr dirty="0"/>
          </a:p>
          <a:p>
            <a:pPr marL="0" lvl="0" indent="0" algn="l" rtl="0">
              <a:lnSpc>
                <a:spcPct val="90000"/>
              </a:lnSpc>
              <a:spcBef>
                <a:spcPts val="1000"/>
              </a:spcBef>
              <a:spcAft>
                <a:spcPts val="0"/>
              </a:spcAft>
              <a:buClr>
                <a:schemeClr val="dk1"/>
              </a:buClr>
              <a:buSzPct val="142647"/>
              <a:buNone/>
            </a:pPr>
            <a:r>
              <a:rPr lang="en-US" dirty="0">
                <a:solidFill>
                  <a:srgbClr val="7F7F7F"/>
                </a:solidFill>
                <a:latin typeface="Georgia"/>
                <a:ea typeface="Georgia"/>
                <a:cs typeface="Georgia"/>
                <a:sym typeface="Georgia"/>
              </a:rPr>
              <a:t>1. Profile an ideal graduate with 21st century skills for your university </a:t>
            </a:r>
            <a:endParaRPr dirty="0"/>
          </a:p>
          <a:p>
            <a:pPr marL="0" lvl="0" indent="0" algn="l" rtl="0">
              <a:lnSpc>
                <a:spcPct val="90000"/>
              </a:lnSpc>
              <a:spcBef>
                <a:spcPts val="1000"/>
              </a:spcBef>
              <a:spcAft>
                <a:spcPts val="0"/>
              </a:spcAft>
              <a:buClr>
                <a:schemeClr val="dk1"/>
              </a:buClr>
              <a:buSzPct val="142647"/>
              <a:buNone/>
            </a:pPr>
            <a:r>
              <a:rPr lang="en-US" dirty="0">
                <a:solidFill>
                  <a:srgbClr val="7F7F7F"/>
                </a:solidFill>
                <a:latin typeface="Georgia"/>
                <a:ea typeface="Georgia"/>
                <a:cs typeface="Georgia"/>
                <a:sym typeface="Georgia"/>
              </a:rPr>
              <a:t>2. Evaluate the alignment between university and faculty mission outcomes; faculty mission outcomes and </a:t>
            </a:r>
            <a:r>
              <a:rPr lang="en-US" dirty="0" err="1">
                <a:solidFill>
                  <a:srgbClr val="7F7F7F"/>
                </a:solidFill>
                <a:latin typeface="Georgia"/>
                <a:ea typeface="Georgia"/>
                <a:cs typeface="Georgia"/>
                <a:sym typeface="Georgia"/>
              </a:rPr>
              <a:t>programme</a:t>
            </a:r>
            <a:r>
              <a:rPr lang="en-US" dirty="0">
                <a:solidFill>
                  <a:srgbClr val="7F7F7F"/>
                </a:solidFill>
                <a:latin typeface="Georgia"/>
                <a:ea typeface="Georgia"/>
                <a:cs typeface="Georgia"/>
                <a:sym typeface="Georgia"/>
              </a:rPr>
              <a:t> learning outcomes; and </a:t>
            </a:r>
            <a:r>
              <a:rPr lang="en-US" dirty="0" err="1">
                <a:solidFill>
                  <a:srgbClr val="7F7F7F"/>
                </a:solidFill>
                <a:latin typeface="Georgia"/>
                <a:ea typeface="Georgia"/>
                <a:cs typeface="Georgia"/>
                <a:sym typeface="Georgia"/>
              </a:rPr>
              <a:t>programme</a:t>
            </a:r>
            <a:r>
              <a:rPr lang="en-US" dirty="0">
                <a:solidFill>
                  <a:srgbClr val="7F7F7F"/>
                </a:solidFill>
                <a:latin typeface="Georgia"/>
                <a:ea typeface="Georgia"/>
                <a:cs typeface="Georgia"/>
                <a:sym typeface="Georgia"/>
              </a:rPr>
              <a:t> learning outcomes and courses (curriculum) in a </a:t>
            </a:r>
            <a:r>
              <a:rPr lang="en-US" dirty="0" err="1">
                <a:solidFill>
                  <a:srgbClr val="7F7F7F"/>
                </a:solidFill>
                <a:latin typeface="Georgia"/>
                <a:ea typeface="Georgia"/>
                <a:cs typeface="Georgia"/>
                <a:sym typeface="Georgia"/>
              </a:rPr>
              <a:t>programme</a:t>
            </a: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42647"/>
              <a:buNone/>
            </a:pPr>
            <a:r>
              <a:rPr lang="en-US" dirty="0">
                <a:solidFill>
                  <a:srgbClr val="7F7F7F"/>
                </a:solidFill>
                <a:latin typeface="Georgia"/>
                <a:ea typeface="Georgia"/>
                <a:cs typeface="Georgia"/>
                <a:sym typeface="Georgia"/>
              </a:rPr>
              <a:t>3. Identify how your faculty and </a:t>
            </a:r>
            <a:r>
              <a:rPr lang="en-US" dirty="0" err="1">
                <a:solidFill>
                  <a:srgbClr val="7F7F7F"/>
                </a:solidFill>
                <a:latin typeface="Georgia"/>
                <a:ea typeface="Georgia"/>
                <a:cs typeface="Georgia"/>
                <a:sym typeface="Georgia"/>
              </a:rPr>
              <a:t>programme</a:t>
            </a:r>
            <a:r>
              <a:rPr lang="en-US" dirty="0">
                <a:solidFill>
                  <a:srgbClr val="7F7F7F"/>
                </a:solidFill>
                <a:latin typeface="Georgia"/>
                <a:ea typeface="Georgia"/>
                <a:cs typeface="Georgia"/>
                <a:sym typeface="Georgia"/>
              </a:rPr>
              <a:t> contribute to the ideal graduate</a:t>
            </a:r>
            <a:endParaRPr dirty="0"/>
          </a:p>
          <a:p>
            <a:pPr marL="0" lvl="0" indent="0" algn="l" rtl="0">
              <a:lnSpc>
                <a:spcPct val="90000"/>
              </a:lnSpc>
              <a:spcBef>
                <a:spcPts val="1000"/>
              </a:spcBef>
              <a:spcAft>
                <a:spcPts val="0"/>
              </a:spcAft>
              <a:buClr>
                <a:schemeClr val="dk1"/>
              </a:buClr>
              <a:buSzPct val="142647"/>
              <a:buNone/>
            </a:pPr>
            <a:br>
              <a:rPr lang="en-US" dirty="0">
                <a:solidFill>
                  <a:srgbClr val="7F7F7F"/>
                </a:solidFill>
                <a:latin typeface="Georgia"/>
                <a:ea typeface="Georgia"/>
                <a:cs typeface="Georgia"/>
                <a:sym typeface="Georgia"/>
              </a:rPr>
            </a:br>
            <a:endParaRPr dirty="0">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42647"/>
              <a:buNone/>
            </a:pPr>
            <a:endParaRPr dirty="0">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D6AFF2F3-6D4B-43CC-89CE-E31095A1C16D}"/>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2.4</a:t>
            </a:r>
          </a:p>
        </p:txBody>
      </p:sp>
      <p:pic>
        <p:nvPicPr>
          <p:cNvPr id="13" name="Picture 12" descr="Text&#10;&#10;Description automatically generated">
            <a:extLst>
              <a:ext uri="{FF2B5EF4-FFF2-40B4-BE49-F238E27FC236}">
                <a16:creationId xmlns:a16="http://schemas.microsoft.com/office/drawing/2014/main" id="{4316B948-F6E8-427D-8FF7-E1A8F363F244}"/>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C25D341F-00AE-4983-8D1E-15762A89ED7E}"/>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44225A14-28A8-4121-8752-196AFED55CEC}"/>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8D34DA39-0F91-404E-B5D3-16F24F4EC264}"/>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59"/>
          <p:cNvSpPr txBox="1">
            <a:spLocks noGrp="1"/>
          </p:cNvSpPr>
          <p:nvPr>
            <p:ph type="title"/>
          </p:nvPr>
        </p:nvSpPr>
        <p:spPr>
          <a:xfrm>
            <a:off x="628649" y="1043872"/>
            <a:ext cx="7886700" cy="1123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E81409"/>
                </a:solidFill>
                <a:latin typeface="Georgia"/>
                <a:ea typeface="Georgia"/>
                <a:cs typeface="Georgia"/>
                <a:sym typeface="Georgia"/>
              </a:rPr>
              <a:t>Workshop evaluation</a:t>
            </a:r>
            <a:endParaRPr sz="3600" dirty="0">
              <a:solidFill>
                <a:srgbClr val="E81409"/>
              </a:solidFill>
              <a:latin typeface="Georgia"/>
              <a:ea typeface="Georgia"/>
              <a:cs typeface="Georgia"/>
              <a:sym typeface="Georgia"/>
            </a:endParaRPr>
          </a:p>
        </p:txBody>
      </p:sp>
      <p:sp>
        <p:nvSpPr>
          <p:cNvPr id="838" name="Google Shape;838;p59"/>
          <p:cNvSpPr txBox="1">
            <a:spLocks noGrp="1"/>
          </p:cNvSpPr>
          <p:nvPr>
            <p:ph type="body" idx="1"/>
          </p:nvPr>
        </p:nvSpPr>
        <p:spPr>
          <a:xfrm>
            <a:off x="628650" y="2013735"/>
            <a:ext cx="7886700" cy="1993185"/>
          </a:xfrm>
          <a:prstGeom prst="rect">
            <a:avLst/>
          </a:prstGeom>
          <a:noFill/>
          <a:ln>
            <a:noFill/>
          </a:ln>
        </p:spPr>
        <p:txBody>
          <a:bodyPr spcFirstLastPara="1" wrap="square" lIns="91425" tIns="45700" rIns="91425" bIns="45700" anchor="t" anchorCtr="0">
            <a:normAutofit fontScale="92500" lnSpcReduction="20000"/>
          </a:bodyPr>
          <a:lstStyle/>
          <a:p>
            <a:pPr marL="457200" lvl="0" indent="-241617" algn="l" rtl="0">
              <a:lnSpc>
                <a:spcPct val="90000"/>
              </a:lnSpc>
              <a:spcBef>
                <a:spcPts val="1000"/>
              </a:spcBef>
              <a:spcAft>
                <a:spcPts val="0"/>
              </a:spcAft>
              <a:buClr>
                <a:schemeClr val="dk1"/>
              </a:buClr>
              <a:buSzPct val="131081"/>
              <a:buFont typeface="Arial"/>
              <a:buNone/>
            </a:pPr>
            <a:endParaRPr>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31081"/>
              <a:buNone/>
            </a:pPr>
            <a:br>
              <a:rPr lang="en-US">
                <a:solidFill>
                  <a:srgbClr val="7F7F7F"/>
                </a:solidFill>
                <a:latin typeface="Georgia"/>
                <a:ea typeface="Georgia"/>
                <a:cs typeface="Georgia"/>
                <a:sym typeface="Georgia"/>
              </a:rPr>
            </a:br>
            <a:endParaRPr>
              <a:solidFill>
                <a:srgbClr val="7F7F7F"/>
              </a:solidFill>
              <a:latin typeface="Georgia"/>
              <a:ea typeface="Georgia"/>
              <a:cs typeface="Georgia"/>
              <a:sym typeface="Georgia"/>
            </a:endParaRPr>
          </a:p>
          <a:p>
            <a:pPr marL="0" lvl="0" indent="0" algn="l" rtl="0">
              <a:lnSpc>
                <a:spcPct val="90000"/>
              </a:lnSpc>
              <a:spcBef>
                <a:spcPts val="1000"/>
              </a:spcBef>
              <a:spcAft>
                <a:spcPts val="0"/>
              </a:spcAft>
              <a:buClr>
                <a:schemeClr val="dk1"/>
              </a:buClr>
              <a:buSzPct val="131081"/>
              <a:buNone/>
            </a:pPr>
            <a:r>
              <a:rPr lang="en-US" b="1" i="1" u="none" strike="noStrike">
                <a:solidFill>
                  <a:srgbClr val="7F7F7F"/>
                </a:solidFill>
                <a:latin typeface="Arial"/>
                <a:ea typeface="Arial"/>
                <a:cs typeface="Arial"/>
                <a:sym typeface="Arial"/>
              </a:rPr>
              <a:t>Note to workshop facilitator:</a:t>
            </a:r>
            <a:r>
              <a:rPr lang="en-US" b="0" i="1" u="none" strike="noStrike">
                <a:solidFill>
                  <a:srgbClr val="7F7F7F"/>
                </a:solidFill>
                <a:latin typeface="Arial"/>
                <a:ea typeface="Arial"/>
                <a:cs typeface="Arial"/>
                <a:sym typeface="Arial"/>
              </a:rPr>
              <a:t> if you using an online form then insert the link here.</a:t>
            </a:r>
            <a:endParaRPr>
              <a:solidFill>
                <a:srgbClr val="7F7F7F"/>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8A1E68C4-3E01-40B6-BD18-F238DB6A73CB}"/>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2.40</a:t>
            </a:r>
          </a:p>
        </p:txBody>
      </p:sp>
      <p:pic>
        <p:nvPicPr>
          <p:cNvPr id="13" name="Picture 12" descr="Text&#10;&#10;Description automatically generated">
            <a:extLst>
              <a:ext uri="{FF2B5EF4-FFF2-40B4-BE49-F238E27FC236}">
                <a16:creationId xmlns:a16="http://schemas.microsoft.com/office/drawing/2014/main" id="{FB92982C-1C61-448C-93D6-070BFB1E8BCC}"/>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0BBDF881-1D08-40E6-8040-5A9EA58D44F4}"/>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2B421EA2-3200-401D-B3CC-809521D52F65}"/>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6A8D4CC8-5907-4077-8666-CB7CC2339F6B}"/>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59"/>
          <p:cNvSpPr txBox="1">
            <a:spLocks noGrp="1"/>
          </p:cNvSpPr>
          <p:nvPr>
            <p:ph type="title"/>
          </p:nvPr>
        </p:nvSpPr>
        <p:spPr>
          <a:xfrm>
            <a:off x="628650" y="517526"/>
            <a:ext cx="78867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784CC"/>
              </a:buClr>
              <a:buSzPts val="4400"/>
              <a:buFont typeface="Georgia"/>
              <a:buNone/>
            </a:pPr>
            <a:r>
              <a:rPr lang="en-US" dirty="0">
                <a:solidFill>
                  <a:srgbClr val="E81409"/>
                </a:solidFill>
                <a:latin typeface="Georgia"/>
                <a:ea typeface="Georgia"/>
                <a:cs typeface="Georgia"/>
                <a:sym typeface="Georgia"/>
              </a:rPr>
              <a:t>TESCEA was part of the UKAID-funded SPHEIR </a:t>
            </a:r>
            <a:r>
              <a:rPr lang="en-US" dirty="0" err="1">
                <a:solidFill>
                  <a:srgbClr val="E81409"/>
                </a:solidFill>
                <a:latin typeface="Georgia"/>
                <a:ea typeface="Georgia"/>
                <a:cs typeface="Georgia"/>
                <a:sym typeface="Georgia"/>
              </a:rPr>
              <a:t>programme</a:t>
            </a:r>
            <a:endParaRPr dirty="0">
              <a:solidFill>
                <a:srgbClr val="E81409"/>
              </a:solidFill>
              <a:latin typeface="Georgia"/>
              <a:ea typeface="Georgia"/>
              <a:cs typeface="Georgia"/>
              <a:sym typeface="Georgia"/>
            </a:endParaRPr>
          </a:p>
        </p:txBody>
      </p:sp>
      <p:sp>
        <p:nvSpPr>
          <p:cNvPr id="840" name="Google Shape;840;p59"/>
          <p:cNvSpPr txBox="1">
            <a:spLocks noGrp="1"/>
          </p:cNvSpPr>
          <p:nvPr>
            <p:ph type="body" idx="1"/>
          </p:nvPr>
        </p:nvSpPr>
        <p:spPr>
          <a:xfrm>
            <a:off x="682050" y="1868639"/>
            <a:ext cx="7908794" cy="199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400"/>
              <a:buNone/>
            </a:pPr>
            <a:r>
              <a:rPr lang="en-US" sz="2400" dirty="0">
                <a:solidFill>
                  <a:srgbClr val="7F7F7F"/>
                </a:solidFill>
                <a:latin typeface="Arial"/>
                <a:ea typeface="Arial"/>
                <a:cs typeface="Arial"/>
                <a:sym typeface="Arial"/>
              </a:rPr>
              <a:t>The SPHEIR (Strategic Partnerships for Higher Education Innovation and Reform) </a:t>
            </a:r>
            <a:r>
              <a:rPr lang="en-US" sz="2400" dirty="0" err="1">
                <a:solidFill>
                  <a:srgbClr val="7F7F7F"/>
                </a:solidFill>
                <a:latin typeface="Arial"/>
                <a:ea typeface="Arial"/>
                <a:cs typeface="Arial"/>
                <a:sym typeface="Arial"/>
              </a:rPr>
              <a:t>programme</a:t>
            </a:r>
            <a:r>
              <a:rPr lang="en-US" sz="2400" dirty="0">
                <a:solidFill>
                  <a:srgbClr val="7F7F7F"/>
                </a:solidFill>
                <a:latin typeface="Arial"/>
                <a:ea typeface="Arial"/>
                <a:cs typeface="Arial"/>
                <a:sym typeface="Arial"/>
              </a:rPr>
              <a:t> supported higher education transformation in focus countries in Sub-Saharan Africa, Asia and the Middle East.</a:t>
            </a:r>
            <a:endParaRPr dirty="0"/>
          </a:p>
          <a:p>
            <a:pPr marL="0" lvl="0" indent="0" algn="l" rtl="0">
              <a:lnSpc>
                <a:spcPct val="90000"/>
              </a:lnSpc>
              <a:spcBef>
                <a:spcPts val="1000"/>
              </a:spcBef>
              <a:spcAft>
                <a:spcPts val="0"/>
              </a:spcAft>
              <a:buClr>
                <a:srgbClr val="7F7F7F"/>
              </a:buClr>
              <a:buSzPts val="2400"/>
              <a:buNone/>
            </a:pPr>
            <a:r>
              <a:rPr lang="en-US" sz="2400" b="1" dirty="0">
                <a:solidFill>
                  <a:srgbClr val="7F7F7F"/>
                </a:solidFill>
                <a:latin typeface="Arial"/>
                <a:ea typeface="Arial"/>
                <a:cs typeface="Arial"/>
                <a:sym typeface="Arial"/>
              </a:rPr>
              <a:t>www.spheir.org.uk</a:t>
            </a:r>
            <a:endParaRPr sz="2400" b="1" dirty="0">
              <a:solidFill>
                <a:srgbClr val="7F7F7F"/>
              </a:solidFill>
              <a:latin typeface="Arial"/>
              <a:ea typeface="Arial"/>
              <a:cs typeface="Arial"/>
              <a:sym typeface="Arial"/>
            </a:endParaRPr>
          </a:p>
        </p:txBody>
      </p:sp>
      <p:cxnSp>
        <p:nvCxnSpPr>
          <p:cNvPr id="841" name="Google Shape;841;p59"/>
          <p:cNvCxnSpPr/>
          <p:nvPr/>
        </p:nvCxnSpPr>
        <p:spPr>
          <a:xfrm>
            <a:off x="153600" y="5456996"/>
            <a:ext cx="8836800" cy="0"/>
          </a:xfrm>
          <a:prstGeom prst="straightConnector1">
            <a:avLst/>
          </a:prstGeom>
          <a:noFill/>
          <a:ln w="9525" cap="flat" cmpd="sng">
            <a:solidFill>
              <a:srgbClr val="D8D8D8"/>
            </a:solidFill>
            <a:prstDash val="solid"/>
            <a:miter lim="800000"/>
            <a:headEnd type="none" w="sm" len="sm"/>
            <a:tailEnd type="none" w="sm" len="sm"/>
          </a:ln>
        </p:spPr>
      </p:cxnSp>
      <p:pic>
        <p:nvPicPr>
          <p:cNvPr id="849" name="Google Shape;849;p59" descr="A screenshot of a cell phone&#10;&#10;Description automatically generated"/>
          <p:cNvPicPr preferRelativeResize="0"/>
          <p:nvPr/>
        </p:nvPicPr>
        <p:blipFill rotWithShape="1">
          <a:blip r:embed="rId3">
            <a:alphaModFix/>
          </a:blip>
          <a:srcRect/>
          <a:stretch/>
        </p:blipFill>
        <p:spPr>
          <a:xfrm>
            <a:off x="4398593" y="3921260"/>
            <a:ext cx="3503216" cy="1507621"/>
          </a:xfrm>
          <a:prstGeom prst="rect">
            <a:avLst/>
          </a:prstGeom>
          <a:noFill/>
          <a:ln>
            <a:noFill/>
          </a:ln>
        </p:spPr>
      </p:pic>
      <p:pic>
        <p:nvPicPr>
          <p:cNvPr id="13" name="Google Shape;170;gdc27d1db17_1_0">
            <a:extLst>
              <a:ext uri="{FF2B5EF4-FFF2-40B4-BE49-F238E27FC236}">
                <a16:creationId xmlns:a16="http://schemas.microsoft.com/office/drawing/2014/main" id="{122C95DA-2D92-4BC8-A3C7-4602F74FA08D}"/>
              </a:ext>
            </a:extLst>
          </p:cNvPr>
          <p:cNvPicPr preferRelativeResize="0"/>
          <p:nvPr/>
        </p:nvPicPr>
        <p:blipFill rotWithShape="1">
          <a:blip r:embed="rId4">
            <a:alphaModFix/>
          </a:blip>
          <a:srcRect/>
          <a:stretch/>
        </p:blipFill>
        <p:spPr>
          <a:xfrm>
            <a:off x="720587" y="5616794"/>
            <a:ext cx="940424" cy="810000"/>
          </a:xfrm>
          <a:prstGeom prst="rect">
            <a:avLst/>
          </a:prstGeom>
          <a:noFill/>
          <a:ln>
            <a:noFill/>
          </a:ln>
        </p:spPr>
      </p:pic>
      <p:pic>
        <p:nvPicPr>
          <p:cNvPr id="14" name="Google Shape;171;gdc27d1db17_1_0">
            <a:extLst>
              <a:ext uri="{FF2B5EF4-FFF2-40B4-BE49-F238E27FC236}">
                <a16:creationId xmlns:a16="http://schemas.microsoft.com/office/drawing/2014/main" id="{C630C0F1-502D-4BDA-812C-8622A1E33A64}"/>
              </a:ext>
            </a:extLst>
          </p:cNvPr>
          <p:cNvPicPr preferRelativeResize="0"/>
          <p:nvPr/>
        </p:nvPicPr>
        <p:blipFill rotWithShape="1">
          <a:blip r:embed="rId5">
            <a:alphaModFix/>
          </a:blip>
          <a:srcRect/>
          <a:stretch/>
        </p:blipFill>
        <p:spPr>
          <a:xfrm>
            <a:off x="1799651" y="5695079"/>
            <a:ext cx="877546" cy="810042"/>
          </a:xfrm>
          <a:prstGeom prst="rect">
            <a:avLst/>
          </a:prstGeom>
          <a:noFill/>
          <a:ln>
            <a:noFill/>
          </a:ln>
        </p:spPr>
      </p:pic>
      <p:pic>
        <p:nvPicPr>
          <p:cNvPr id="15" name="Google Shape;172;gdc27d1db17_1_0">
            <a:extLst>
              <a:ext uri="{FF2B5EF4-FFF2-40B4-BE49-F238E27FC236}">
                <a16:creationId xmlns:a16="http://schemas.microsoft.com/office/drawing/2014/main" id="{6F13A8BA-7A81-4269-A8B0-F5837401BE88}"/>
              </a:ext>
            </a:extLst>
          </p:cNvPr>
          <p:cNvPicPr preferRelativeResize="0"/>
          <p:nvPr/>
        </p:nvPicPr>
        <p:blipFill rotWithShape="1">
          <a:blip r:embed="rId6">
            <a:alphaModFix/>
          </a:blip>
          <a:srcRect/>
          <a:stretch/>
        </p:blipFill>
        <p:spPr>
          <a:xfrm>
            <a:off x="2894015" y="5695121"/>
            <a:ext cx="731060" cy="810000"/>
          </a:xfrm>
          <a:prstGeom prst="rect">
            <a:avLst/>
          </a:prstGeom>
          <a:noFill/>
          <a:ln>
            <a:noFill/>
          </a:ln>
        </p:spPr>
      </p:pic>
      <p:pic>
        <p:nvPicPr>
          <p:cNvPr id="16" name="Google Shape;173;gdc27d1db17_1_0">
            <a:extLst>
              <a:ext uri="{FF2B5EF4-FFF2-40B4-BE49-F238E27FC236}">
                <a16:creationId xmlns:a16="http://schemas.microsoft.com/office/drawing/2014/main" id="{F7682F69-425E-410F-8595-ADEA2FCC78C4}"/>
              </a:ext>
            </a:extLst>
          </p:cNvPr>
          <p:cNvPicPr preferRelativeResize="0"/>
          <p:nvPr/>
        </p:nvPicPr>
        <p:blipFill rotWithShape="1">
          <a:blip r:embed="rId7">
            <a:alphaModFix/>
          </a:blip>
          <a:srcRect/>
          <a:stretch/>
        </p:blipFill>
        <p:spPr>
          <a:xfrm>
            <a:off x="3949402" y="5658187"/>
            <a:ext cx="810000" cy="810000"/>
          </a:xfrm>
          <a:prstGeom prst="rect">
            <a:avLst/>
          </a:prstGeom>
          <a:noFill/>
          <a:ln>
            <a:noFill/>
          </a:ln>
        </p:spPr>
      </p:pic>
      <p:pic>
        <p:nvPicPr>
          <p:cNvPr id="17" name="Google Shape;174;gdc27d1db17_1_0">
            <a:extLst>
              <a:ext uri="{FF2B5EF4-FFF2-40B4-BE49-F238E27FC236}">
                <a16:creationId xmlns:a16="http://schemas.microsoft.com/office/drawing/2014/main" id="{3EA51C79-90F3-4101-9ED8-17B79C6D4F6E}"/>
              </a:ext>
            </a:extLst>
          </p:cNvPr>
          <p:cNvPicPr preferRelativeResize="0"/>
          <p:nvPr/>
        </p:nvPicPr>
        <p:blipFill rotWithShape="1">
          <a:blip r:embed="rId8">
            <a:alphaModFix/>
          </a:blip>
          <a:srcRect/>
          <a:stretch/>
        </p:blipFill>
        <p:spPr>
          <a:xfrm>
            <a:off x="6264734" y="5618287"/>
            <a:ext cx="810000" cy="810000"/>
          </a:xfrm>
          <a:prstGeom prst="rect">
            <a:avLst/>
          </a:prstGeom>
          <a:noFill/>
          <a:ln>
            <a:noFill/>
          </a:ln>
        </p:spPr>
      </p:pic>
      <p:pic>
        <p:nvPicPr>
          <p:cNvPr id="18" name="Google Shape;175;gdc27d1db17_1_0">
            <a:extLst>
              <a:ext uri="{FF2B5EF4-FFF2-40B4-BE49-F238E27FC236}">
                <a16:creationId xmlns:a16="http://schemas.microsoft.com/office/drawing/2014/main" id="{DEBEEAB4-073F-4933-8E28-D1EC20534BC5}"/>
              </a:ext>
            </a:extLst>
          </p:cNvPr>
          <p:cNvPicPr preferRelativeResize="0"/>
          <p:nvPr/>
        </p:nvPicPr>
        <p:blipFill rotWithShape="1">
          <a:blip r:embed="rId9">
            <a:alphaModFix/>
          </a:blip>
          <a:srcRect/>
          <a:stretch/>
        </p:blipFill>
        <p:spPr>
          <a:xfrm>
            <a:off x="7320268" y="5976078"/>
            <a:ext cx="1195082" cy="450716"/>
          </a:xfrm>
          <a:prstGeom prst="rect">
            <a:avLst/>
          </a:prstGeom>
          <a:noFill/>
          <a:ln>
            <a:noFill/>
          </a:ln>
        </p:spPr>
      </p:pic>
      <p:pic>
        <p:nvPicPr>
          <p:cNvPr id="19" name="Google Shape;177;gdc27d1db17_1_0" descr="A picture containing food, drawing&#10;&#10;Description automatically generated">
            <a:extLst>
              <a:ext uri="{FF2B5EF4-FFF2-40B4-BE49-F238E27FC236}">
                <a16:creationId xmlns:a16="http://schemas.microsoft.com/office/drawing/2014/main" id="{3ADFE0DD-6057-4347-A0F5-B47A7A3D9322}"/>
              </a:ext>
            </a:extLst>
          </p:cNvPr>
          <p:cNvPicPr preferRelativeResize="0"/>
          <p:nvPr/>
        </p:nvPicPr>
        <p:blipFill rotWithShape="1">
          <a:blip r:embed="rId10">
            <a:alphaModFix/>
          </a:blip>
          <a:srcRect/>
          <a:stretch/>
        </p:blipFill>
        <p:spPr>
          <a:xfrm>
            <a:off x="5078776" y="5673637"/>
            <a:ext cx="940424" cy="774881"/>
          </a:xfrm>
          <a:prstGeom prst="rect">
            <a:avLst/>
          </a:prstGeom>
          <a:noFill/>
          <a:ln>
            <a:noFill/>
          </a:ln>
        </p:spPr>
      </p:pic>
      <p:pic>
        <p:nvPicPr>
          <p:cNvPr id="3" name="Picture 2" descr="Logo, company name&#10;&#10;Description automatically generated">
            <a:extLst>
              <a:ext uri="{FF2B5EF4-FFF2-40B4-BE49-F238E27FC236}">
                <a16:creationId xmlns:a16="http://schemas.microsoft.com/office/drawing/2014/main" id="{0EC2EE96-5BD0-4E63-9BFB-ABB40EE20DA3}"/>
              </a:ext>
            </a:extLst>
          </p:cNvPr>
          <p:cNvPicPr>
            <a:picLocks noChangeAspect="1"/>
          </p:cNvPicPr>
          <p:nvPr/>
        </p:nvPicPr>
        <p:blipFill>
          <a:blip r:embed="rId11"/>
          <a:stretch>
            <a:fillRect/>
          </a:stretch>
        </p:blipFill>
        <p:spPr>
          <a:xfrm>
            <a:off x="1242191" y="3811303"/>
            <a:ext cx="2382884" cy="13976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body" idx="1"/>
          </p:nvPr>
        </p:nvSpPr>
        <p:spPr>
          <a:xfrm>
            <a:off x="1254233" y="2054187"/>
            <a:ext cx="6746768" cy="3217552"/>
          </a:xfrm>
          <a:prstGeom prst="rect">
            <a:avLst/>
          </a:prstGeom>
          <a:solidFill>
            <a:schemeClr val="lt1"/>
          </a:solidFill>
          <a:ln>
            <a:noFill/>
          </a:ln>
        </p:spPr>
        <p:txBody>
          <a:bodyPr spcFirstLastPara="1" wrap="square" lIns="68550" tIns="34275" rIns="68550" bIns="34275" anchor="t" anchorCtr="0">
            <a:noAutofit/>
          </a:bodyPr>
          <a:lstStyle/>
          <a:p>
            <a:pPr marL="171450" lvl="0" indent="-171450" algn="l" rtl="0">
              <a:lnSpc>
                <a:spcPct val="90000"/>
              </a:lnSpc>
              <a:spcBef>
                <a:spcPts val="0"/>
              </a:spcBef>
              <a:spcAft>
                <a:spcPts val="0"/>
              </a:spcAft>
              <a:buClr>
                <a:srgbClr val="5D5D5D"/>
              </a:buClr>
              <a:buSzPts val="2400"/>
              <a:buChar char="•"/>
            </a:pPr>
            <a:r>
              <a:rPr lang="en-US" sz="2000" dirty="0">
                <a:solidFill>
                  <a:srgbClr val="5D5D5D"/>
                </a:solidFill>
                <a:latin typeface="Arial"/>
                <a:ea typeface="Arial"/>
                <a:cs typeface="Arial"/>
                <a:sym typeface="Arial"/>
              </a:rPr>
              <a:t>Gender is a cross-cutting issue</a:t>
            </a:r>
            <a:endParaRPr sz="3200" dirty="0"/>
          </a:p>
          <a:p>
            <a:pPr marL="171450" lvl="0" indent="-57150" algn="l" rtl="0">
              <a:lnSpc>
                <a:spcPct val="90000"/>
              </a:lnSpc>
              <a:spcBef>
                <a:spcPts val="750"/>
              </a:spcBef>
              <a:spcAft>
                <a:spcPts val="0"/>
              </a:spcAft>
              <a:buSzPts val="2400"/>
              <a:buNone/>
            </a:pPr>
            <a:endParaRPr sz="2000" dirty="0">
              <a:solidFill>
                <a:srgbClr val="5D5D5D"/>
              </a:solidFill>
              <a:latin typeface="Arial"/>
              <a:ea typeface="Arial"/>
              <a:cs typeface="Arial"/>
              <a:sym typeface="Arial"/>
            </a:endParaRPr>
          </a:p>
          <a:p>
            <a:pPr marL="171450" lvl="0" indent="-171450" algn="l" rtl="0">
              <a:lnSpc>
                <a:spcPct val="90000"/>
              </a:lnSpc>
              <a:spcBef>
                <a:spcPts val="750"/>
              </a:spcBef>
              <a:spcAft>
                <a:spcPts val="0"/>
              </a:spcAft>
              <a:buClr>
                <a:srgbClr val="5D5D5D"/>
              </a:buClr>
              <a:buSzPts val="2400"/>
              <a:buChar char="•"/>
            </a:pPr>
            <a:r>
              <a:rPr lang="en-US" sz="2000" dirty="0">
                <a:solidFill>
                  <a:srgbClr val="5D5D5D"/>
                </a:solidFill>
                <a:latin typeface="Arial"/>
                <a:ea typeface="Arial"/>
                <a:cs typeface="Arial"/>
                <a:sym typeface="Arial"/>
              </a:rPr>
              <a:t>Gender is key in development today</a:t>
            </a:r>
            <a:endParaRPr sz="3200" dirty="0"/>
          </a:p>
          <a:p>
            <a:pPr marL="0" lvl="0" indent="0" algn="l" rtl="0">
              <a:lnSpc>
                <a:spcPct val="90000"/>
              </a:lnSpc>
              <a:spcBef>
                <a:spcPts val="750"/>
              </a:spcBef>
              <a:spcAft>
                <a:spcPts val="0"/>
              </a:spcAft>
              <a:buSzPts val="2400"/>
              <a:buNone/>
            </a:pPr>
            <a:endParaRPr sz="2000" dirty="0">
              <a:solidFill>
                <a:srgbClr val="5D5D5D"/>
              </a:solidFill>
              <a:latin typeface="Arial"/>
              <a:ea typeface="Arial"/>
              <a:cs typeface="Arial"/>
              <a:sym typeface="Arial"/>
            </a:endParaRPr>
          </a:p>
          <a:p>
            <a:pPr marL="171450" lvl="0" indent="-171450" algn="l" rtl="0">
              <a:lnSpc>
                <a:spcPct val="90000"/>
              </a:lnSpc>
              <a:spcBef>
                <a:spcPts val="750"/>
              </a:spcBef>
              <a:spcAft>
                <a:spcPts val="0"/>
              </a:spcAft>
              <a:buClr>
                <a:srgbClr val="5D5D5D"/>
              </a:buClr>
              <a:buSzPts val="2400"/>
              <a:buChar char="•"/>
            </a:pPr>
            <a:r>
              <a:rPr lang="en-US" sz="2000" dirty="0">
                <a:solidFill>
                  <a:srgbClr val="5D5D5D"/>
                </a:solidFill>
                <a:latin typeface="Arial"/>
                <a:ea typeface="Arial"/>
                <a:cs typeface="Arial"/>
                <a:sym typeface="Arial"/>
              </a:rPr>
              <a:t>Gender inequalities in higher education are often present but not </a:t>
            </a:r>
            <a:r>
              <a:rPr lang="en-US" sz="2000" dirty="0" err="1">
                <a:solidFill>
                  <a:srgbClr val="5D5D5D"/>
                </a:solidFill>
                <a:latin typeface="Arial"/>
                <a:ea typeface="Arial"/>
                <a:cs typeface="Arial"/>
                <a:sym typeface="Arial"/>
              </a:rPr>
              <a:t>recognised</a:t>
            </a:r>
            <a:r>
              <a:rPr lang="en-US" sz="2000" dirty="0">
                <a:solidFill>
                  <a:srgbClr val="5D5D5D"/>
                </a:solidFill>
                <a:latin typeface="Arial"/>
                <a:ea typeface="Arial"/>
                <a:cs typeface="Arial"/>
                <a:sym typeface="Arial"/>
              </a:rPr>
              <a:t> or acknowledged</a:t>
            </a:r>
            <a:endParaRPr sz="3200" dirty="0"/>
          </a:p>
          <a:p>
            <a:pPr marL="171450" lvl="0" indent="-57150" algn="l" rtl="0">
              <a:lnSpc>
                <a:spcPct val="90000"/>
              </a:lnSpc>
              <a:spcBef>
                <a:spcPts val="750"/>
              </a:spcBef>
              <a:spcAft>
                <a:spcPts val="0"/>
              </a:spcAft>
              <a:buSzPts val="2400"/>
              <a:buNone/>
            </a:pPr>
            <a:endParaRPr sz="1800" dirty="0">
              <a:solidFill>
                <a:srgbClr val="5D5D5D"/>
              </a:solidFill>
              <a:latin typeface="Arial"/>
              <a:ea typeface="Arial"/>
              <a:cs typeface="Arial"/>
              <a:sym typeface="Arial"/>
            </a:endParaRPr>
          </a:p>
        </p:txBody>
      </p:sp>
      <p:sp>
        <p:nvSpPr>
          <p:cNvPr id="223" name="Google Shape;223;p10"/>
          <p:cNvSpPr txBox="1">
            <a:spLocks noGrp="1"/>
          </p:cNvSpPr>
          <p:nvPr>
            <p:ph type="title"/>
          </p:nvPr>
        </p:nvSpPr>
        <p:spPr>
          <a:xfrm>
            <a:off x="1400320" y="1021572"/>
            <a:ext cx="6343357" cy="93443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US" dirty="0" err="1">
                <a:solidFill>
                  <a:srgbClr val="E81409"/>
                </a:solidFill>
                <a:latin typeface="Georgia"/>
                <a:ea typeface="Georgia"/>
                <a:cs typeface="Georgia"/>
                <a:sym typeface="Georgia"/>
              </a:rPr>
              <a:t>Prioritising</a:t>
            </a:r>
            <a:r>
              <a:rPr lang="en-US" dirty="0">
                <a:solidFill>
                  <a:srgbClr val="E81409"/>
                </a:solidFill>
                <a:latin typeface="Georgia"/>
                <a:ea typeface="Georgia"/>
                <a:cs typeface="Georgia"/>
                <a:sym typeface="Georgia"/>
              </a:rPr>
              <a:t> gender</a:t>
            </a:r>
            <a:endParaRPr dirty="0">
              <a:solidFill>
                <a:srgbClr val="E81409"/>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DD88E724-EDB8-456C-8D61-E003B45B83A1}"/>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2.5</a:t>
            </a:r>
          </a:p>
        </p:txBody>
      </p:sp>
      <p:pic>
        <p:nvPicPr>
          <p:cNvPr id="13" name="Picture 12" descr="Text&#10;&#10;Description automatically generated">
            <a:extLst>
              <a:ext uri="{FF2B5EF4-FFF2-40B4-BE49-F238E27FC236}">
                <a16:creationId xmlns:a16="http://schemas.microsoft.com/office/drawing/2014/main" id="{B3876A3D-0547-4F88-B1AD-0DFA291C696F}"/>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257F1EDF-6A40-49D1-800F-AAD5E5036B61}"/>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E239343E-BD82-4A64-B83C-B151C0D397B5}"/>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A4BB4616-DAEB-4C65-B1B5-5A5149623E90}"/>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txBox="1">
            <a:spLocks noGrp="1"/>
          </p:cNvSpPr>
          <p:nvPr>
            <p:ph type="body" idx="1"/>
          </p:nvPr>
        </p:nvSpPr>
        <p:spPr>
          <a:xfrm>
            <a:off x="1149605" y="1962963"/>
            <a:ext cx="6746768" cy="3217552"/>
          </a:xfrm>
          <a:prstGeom prst="rect">
            <a:avLst/>
          </a:prstGeom>
          <a:solidFill>
            <a:schemeClr val="lt1"/>
          </a:solid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Clr>
                <a:srgbClr val="5D5D5D"/>
              </a:buClr>
              <a:buSzPts val="2400"/>
              <a:buNone/>
            </a:pPr>
            <a:r>
              <a:rPr lang="en-US" sz="2000" dirty="0">
                <a:solidFill>
                  <a:srgbClr val="5D5D5D"/>
                </a:solidFill>
                <a:latin typeface="Arial"/>
                <a:ea typeface="Arial"/>
                <a:cs typeface="Arial"/>
                <a:sym typeface="Arial"/>
              </a:rPr>
              <a:t>Gender inequalities and barriers in higher education:</a:t>
            </a:r>
            <a:endParaRPr sz="3200" dirty="0"/>
          </a:p>
          <a:p>
            <a:pPr marL="0" lvl="0" indent="0" algn="l" rtl="0">
              <a:lnSpc>
                <a:spcPct val="90000"/>
              </a:lnSpc>
              <a:spcBef>
                <a:spcPts val="750"/>
              </a:spcBef>
              <a:spcAft>
                <a:spcPts val="0"/>
              </a:spcAft>
              <a:buSzPts val="2400"/>
              <a:buNone/>
            </a:pPr>
            <a:endParaRPr sz="2000" dirty="0">
              <a:solidFill>
                <a:srgbClr val="5D5D5D"/>
              </a:solidFill>
              <a:latin typeface="Arial"/>
              <a:ea typeface="Arial"/>
              <a:cs typeface="Arial"/>
              <a:sym typeface="Arial"/>
            </a:endParaRPr>
          </a:p>
          <a:p>
            <a:pPr marL="171450" lvl="0" indent="-171450" algn="l" rtl="0">
              <a:lnSpc>
                <a:spcPct val="90000"/>
              </a:lnSpc>
              <a:spcBef>
                <a:spcPts val="750"/>
              </a:spcBef>
              <a:spcAft>
                <a:spcPts val="0"/>
              </a:spcAft>
              <a:buClr>
                <a:srgbClr val="5D5D5D"/>
              </a:buClr>
              <a:buSzPts val="2400"/>
              <a:buChar char="•"/>
            </a:pPr>
            <a:r>
              <a:rPr lang="en-US" sz="2000" dirty="0">
                <a:solidFill>
                  <a:srgbClr val="5D5D5D"/>
                </a:solidFill>
                <a:latin typeface="Arial"/>
                <a:ea typeface="Arial"/>
                <a:cs typeface="Arial"/>
                <a:sym typeface="Arial"/>
              </a:rPr>
              <a:t>Have huge implications for countries in terms of their future </a:t>
            </a:r>
            <a:r>
              <a:rPr lang="en-US" sz="2000" dirty="0" err="1">
                <a:solidFill>
                  <a:srgbClr val="5D5D5D"/>
                </a:solidFill>
                <a:latin typeface="Arial"/>
                <a:ea typeface="Arial"/>
                <a:cs typeface="Arial"/>
                <a:sym typeface="Arial"/>
              </a:rPr>
              <a:t>labour</a:t>
            </a:r>
            <a:r>
              <a:rPr lang="en-US" sz="2000" dirty="0">
                <a:solidFill>
                  <a:srgbClr val="5D5D5D"/>
                </a:solidFill>
                <a:latin typeface="Arial"/>
                <a:ea typeface="Arial"/>
                <a:cs typeface="Arial"/>
                <a:sym typeface="Arial"/>
              </a:rPr>
              <a:t> force and the next generation of leaders</a:t>
            </a:r>
            <a:endParaRPr sz="3200" dirty="0"/>
          </a:p>
          <a:p>
            <a:pPr marL="171450" lvl="0" indent="-171450" algn="l" rtl="0">
              <a:lnSpc>
                <a:spcPct val="90000"/>
              </a:lnSpc>
              <a:spcBef>
                <a:spcPts val="750"/>
              </a:spcBef>
              <a:spcAft>
                <a:spcPts val="0"/>
              </a:spcAft>
              <a:buClr>
                <a:srgbClr val="5D5D5D"/>
              </a:buClr>
              <a:buSzPts val="2400"/>
              <a:buChar char="•"/>
            </a:pPr>
            <a:r>
              <a:rPr lang="en-US" sz="2000" dirty="0">
                <a:solidFill>
                  <a:srgbClr val="5D5D5D"/>
                </a:solidFill>
                <a:latin typeface="Arial"/>
                <a:ea typeface="Arial"/>
                <a:cs typeface="Arial"/>
                <a:sym typeface="Arial"/>
              </a:rPr>
              <a:t>Perpetuate discrimination and create different future pathways for men and women</a:t>
            </a:r>
            <a:endParaRPr sz="3200" dirty="0"/>
          </a:p>
          <a:p>
            <a:pPr marL="171450" lvl="0" indent="-171450" algn="l" rtl="0">
              <a:lnSpc>
                <a:spcPct val="90000"/>
              </a:lnSpc>
              <a:spcBef>
                <a:spcPts val="750"/>
              </a:spcBef>
              <a:spcAft>
                <a:spcPts val="0"/>
              </a:spcAft>
              <a:buClr>
                <a:srgbClr val="5D5D5D"/>
              </a:buClr>
              <a:buSzPts val="2400"/>
              <a:buChar char="•"/>
            </a:pPr>
            <a:r>
              <a:rPr lang="en-US" sz="2000" dirty="0">
                <a:solidFill>
                  <a:srgbClr val="5D5D5D"/>
                </a:solidFill>
                <a:latin typeface="Arial"/>
                <a:ea typeface="Arial"/>
                <a:cs typeface="Arial"/>
                <a:sym typeface="Arial"/>
              </a:rPr>
              <a:t>Prevent the creation and use of knowledge and research that can enable inclusive, just and sustainable development.</a:t>
            </a:r>
            <a:endParaRPr sz="3200" dirty="0"/>
          </a:p>
        </p:txBody>
      </p:sp>
      <p:sp>
        <p:nvSpPr>
          <p:cNvPr id="238" name="Google Shape;238;p6"/>
          <p:cNvSpPr txBox="1">
            <a:spLocks noGrp="1"/>
          </p:cNvSpPr>
          <p:nvPr>
            <p:ph type="title"/>
          </p:nvPr>
        </p:nvSpPr>
        <p:spPr>
          <a:xfrm>
            <a:off x="1400320" y="962681"/>
            <a:ext cx="6343357" cy="93443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US" dirty="0" err="1">
                <a:solidFill>
                  <a:srgbClr val="E81409"/>
                </a:solidFill>
                <a:latin typeface="Georgia"/>
                <a:ea typeface="Georgia"/>
                <a:cs typeface="Georgia"/>
                <a:sym typeface="Georgia"/>
              </a:rPr>
              <a:t>Prioritising</a:t>
            </a:r>
            <a:r>
              <a:rPr lang="en-US" dirty="0">
                <a:solidFill>
                  <a:srgbClr val="E81409"/>
                </a:solidFill>
                <a:latin typeface="Georgia"/>
                <a:ea typeface="Georgia"/>
                <a:cs typeface="Georgia"/>
                <a:sym typeface="Georgia"/>
              </a:rPr>
              <a:t> gender</a:t>
            </a:r>
            <a:endParaRPr dirty="0">
              <a:solidFill>
                <a:srgbClr val="E81409"/>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EFA48BCB-5867-4941-B1E8-A3848C835D1C}"/>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2.6</a:t>
            </a:r>
          </a:p>
        </p:txBody>
      </p:sp>
      <p:pic>
        <p:nvPicPr>
          <p:cNvPr id="13" name="Picture 12" descr="Text&#10;&#10;Description automatically generated">
            <a:extLst>
              <a:ext uri="{FF2B5EF4-FFF2-40B4-BE49-F238E27FC236}">
                <a16:creationId xmlns:a16="http://schemas.microsoft.com/office/drawing/2014/main" id="{58A1B246-63DB-4048-864B-AEBE2E982F3B}"/>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8F4FA3F9-D7B7-4791-8277-5F48C3C3348E}"/>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18E4FD45-715F-4DC3-BBEF-A0A5EE58D1BD}"/>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D850F789-B773-4B6C-A78C-5E330FE86EFF}"/>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
          <p:cNvSpPr txBox="1">
            <a:spLocks noGrp="1"/>
          </p:cNvSpPr>
          <p:nvPr>
            <p:ph type="body" idx="1"/>
          </p:nvPr>
        </p:nvSpPr>
        <p:spPr>
          <a:xfrm>
            <a:off x="526773" y="2067240"/>
            <a:ext cx="8090452" cy="3867371"/>
          </a:xfrm>
          <a:prstGeom prst="rect">
            <a:avLst/>
          </a:prstGeom>
          <a:solidFill>
            <a:schemeClr val="lt1"/>
          </a:solidFill>
          <a:ln>
            <a:noFill/>
          </a:ln>
        </p:spPr>
        <p:txBody>
          <a:bodyPr spcFirstLastPara="1" wrap="square" lIns="68550" tIns="34275" rIns="68550" bIns="34275" anchor="t" anchorCtr="0">
            <a:noAutofit/>
          </a:bodyPr>
          <a:lstStyle/>
          <a:p>
            <a:pPr marL="171450" lvl="0" indent="-57150" algn="l" rtl="0">
              <a:lnSpc>
                <a:spcPct val="90000"/>
              </a:lnSpc>
              <a:spcBef>
                <a:spcPts val="0"/>
              </a:spcBef>
              <a:spcAft>
                <a:spcPts val="0"/>
              </a:spcAft>
              <a:buSzPts val="2400"/>
              <a:buNone/>
            </a:pPr>
            <a:endParaRPr sz="1800" b="1" dirty="0">
              <a:solidFill>
                <a:srgbClr val="5D5D5D"/>
              </a:solidFill>
              <a:latin typeface="Arial"/>
              <a:ea typeface="Arial"/>
              <a:cs typeface="Arial"/>
              <a:sym typeface="Arial"/>
            </a:endParaRPr>
          </a:p>
          <a:p>
            <a:pPr marL="171450" lvl="0" indent="-171450" algn="l" rtl="0">
              <a:lnSpc>
                <a:spcPct val="90000"/>
              </a:lnSpc>
              <a:spcBef>
                <a:spcPts val="750"/>
              </a:spcBef>
              <a:spcAft>
                <a:spcPts val="0"/>
              </a:spcAft>
              <a:buClr>
                <a:srgbClr val="5D5D5D"/>
              </a:buClr>
              <a:buSzPts val="2400"/>
              <a:buChar char="•"/>
            </a:pPr>
            <a:r>
              <a:rPr lang="en-US" sz="2000" b="1" dirty="0">
                <a:solidFill>
                  <a:srgbClr val="5D5D5D"/>
                </a:solidFill>
                <a:latin typeface="Arial"/>
                <a:ea typeface="Arial"/>
                <a:cs typeface="Arial"/>
                <a:sym typeface="Arial"/>
              </a:rPr>
              <a:t>Pedagogy</a:t>
            </a:r>
            <a:r>
              <a:rPr lang="en-US" sz="2000" dirty="0">
                <a:solidFill>
                  <a:srgbClr val="5D5D5D"/>
                </a:solidFill>
                <a:latin typeface="Arial"/>
                <a:ea typeface="Arial"/>
                <a:cs typeface="Arial"/>
                <a:sym typeface="Arial"/>
              </a:rPr>
              <a:t> as a concept embraces virtually all teaching and learning processes. Within the context of classroom settings, pedagogy is a term that includes </a:t>
            </a:r>
            <a:r>
              <a:rPr lang="en-US" sz="2000" i="1" dirty="0">
                <a:solidFill>
                  <a:srgbClr val="5D5D5D"/>
                </a:solidFill>
                <a:latin typeface="Arial"/>
                <a:ea typeface="Arial"/>
                <a:cs typeface="Arial"/>
                <a:sym typeface="Arial"/>
              </a:rPr>
              <a:t>what</a:t>
            </a:r>
            <a:r>
              <a:rPr lang="en-US" sz="2000" dirty="0">
                <a:solidFill>
                  <a:srgbClr val="5D5D5D"/>
                </a:solidFill>
                <a:latin typeface="Arial"/>
                <a:ea typeface="Arial"/>
                <a:cs typeface="Arial"/>
                <a:sym typeface="Arial"/>
              </a:rPr>
              <a:t> is taught (the content), </a:t>
            </a:r>
            <a:r>
              <a:rPr lang="en-US" sz="2000" i="1" dirty="0">
                <a:solidFill>
                  <a:srgbClr val="5D5D5D"/>
                </a:solidFill>
                <a:latin typeface="Arial"/>
                <a:ea typeface="Arial"/>
                <a:cs typeface="Arial"/>
                <a:sym typeface="Arial"/>
              </a:rPr>
              <a:t>how</a:t>
            </a:r>
            <a:r>
              <a:rPr lang="en-US" sz="2000" dirty="0">
                <a:solidFill>
                  <a:srgbClr val="5D5D5D"/>
                </a:solidFill>
                <a:latin typeface="Arial"/>
                <a:ea typeface="Arial"/>
                <a:cs typeface="Arial"/>
                <a:sym typeface="Arial"/>
              </a:rPr>
              <a:t> teaching takes place (the teaching process) and </a:t>
            </a:r>
            <a:r>
              <a:rPr lang="en-US" sz="2000" i="1" dirty="0">
                <a:solidFill>
                  <a:srgbClr val="5D5D5D"/>
                </a:solidFill>
                <a:latin typeface="Arial"/>
                <a:ea typeface="Arial"/>
                <a:cs typeface="Arial"/>
                <a:sym typeface="Arial"/>
              </a:rPr>
              <a:t>how what </a:t>
            </a:r>
            <a:r>
              <a:rPr lang="en-US" sz="2000" dirty="0">
                <a:solidFill>
                  <a:srgbClr val="5D5D5D"/>
                </a:solidFill>
                <a:latin typeface="Arial"/>
                <a:ea typeface="Arial"/>
                <a:cs typeface="Arial"/>
                <a:sym typeface="Arial"/>
              </a:rPr>
              <a:t>is taught is taught (the teaching methods).</a:t>
            </a:r>
            <a:endParaRPr sz="3200" dirty="0"/>
          </a:p>
          <a:p>
            <a:pPr marL="171450" lvl="0" indent="-57150" algn="l" rtl="0">
              <a:lnSpc>
                <a:spcPct val="90000"/>
              </a:lnSpc>
              <a:spcBef>
                <a:spcPts val="750"/>
              </a:spcBef>
              <a:spcAft>
                <a:spcPts val="0"/>
              </a:spcAft>
              <a:buSzPts val="2400"/>
              <a:buNone/>
            </a:pPr>
            <a:endParaRPr sz="2000" dirty="0">
              <a:solidFill>
                <a:srgbClr val="5D5D5D"/>
              </a:solidFill>
              <a:latin typeface="Arial"/>
              <a:ea typeface="Arial"/>
              <a:cs typeface="Arial"/>
              <a:sym typeface="Arial"/>
            </a:endParaRPr>
          </a:p>
          <a:p>
            <a:pPr marL="171450" lvl="0" indent="-171450" algn="l" rtl="0">
              <a:lnSpc>
                <a:spcPct val="90000"/>
              </a:lnSpc>
              <a:spcBef>
                <a:spcPts val="750"/>
              </a:spcBef>
              <a:spcAft>
                <a:spcPts val="0"/>
              </a:spcAft>
              <a:buClr>
                <a:srgbClr val="5D5D5D"/>
              </a:buClr>
              <a:buSzPts val="2400"/>
              <a:buChar char="•"/>
            </a:pPr>
            <a:r>
              <a:rPr lang="en-US" sz="2000" b="1" dirty="0">
                <a:solidFill>
                  <a:srgbClr val="5D5D5D"/>
                </a:solidFill>
                <a:latin typeface="Arial"/>
                <a:ea typeface="Arial"/>
                <a:cs typeface="Arial"/>
                <a:sym typeface="Arial"/>
              </a:rPr>
              <a:t>Gender responsive pedagogy </a:t>
            </a:r>
            <a:r>
              <a:rPr lang="en-US" sz="2000" dirty="0">
                <a:solidFill>
                  <a:srgbClr val="5D5D5D"/>
                </a:solidFill>
                <a:latin typeface="Arial"/>
                <a:ea typeface="Arial"/>
                <a:cs typeface="Arial"/>
                <a:sym typeface="Arial"/>
              </a:rPr>
              <a:t>refers to teaching and learning processes that pay attention to the specific learning needs of female students and male students.</a:t>
            </a:r>
            <a:r>
              <a:rPr lang="en-US" sz="1400" dirty="0">
                <a:solidFill>
                  <a:srgbClr val="5D5D5D"/>
                </a:solidFill>
                <a:latin typeface="Arial"/>
                <a:ea typeface="Arial"/>
                <a:cs typeface="Arial"/>
                <a:sym typeface="Arial"/>
              </a:rPr>
              <a:t>[1]</a:t>
            </a:r>
            <a:endParaRPr sz="1200" dirty="0">
              <a:solidFill>
                <a:srgbClr val="5D5D5D"/>
              </a:solidFill>
              <a:latin typeface="Arial"/>
              <a:ea typeface="Arial"/>
              <a:cs typeface="Arial"/>
              <a:sym typeface="Arial"/>
            </a:endParaRPr>
          </a:p>
          <a:p>
            <a:pPr marL="0" lvl="0" indent="0" algn="l" rtl="0">
              <a:lnSpc>
                <a:spcPct val="90000"/>
              </a:lnSpc>
              <a:spcBef>
                <a:spcPts val="750"/>
              </a:spcBef>
              <a:spcAft>
                <a:spcPts val="0"/>
              </a:spcAft>
              <a:buClr>
                <a:srgbClr val="5D5D5D"/>
              </a:buClr>
              <a:buSzPts val="1800"/>
              <a:buNone/>
            </a:pPr>
            <a:r>
              <a:rPr lang="en-US" sz="1350" dirty="0">
                <a:solidFill>
                  <a:srgbClr val="5D5D5D"/>
                </a:solidFill>
                <a:latin typeface="Arial"/>
                <a:ea typeface="Arial"/>
                <a:cs typeface="Arial"/>
                <a:sym typeface="Arial"/>
              </a:rPr>
              <a:t>[1]Adapted from definitions in </a:t>
            </a:r>
            <a:r>
              <a:rPr lang="en-US" sz="1350" dirty="0" err="1">
                <a:solidFill>
                  <a:srgbClr val="5D5D5D"/>
                </a:solidFill>
                <a:latin typeface="Arial"/>
                <a:ea typeface="Arial"/>
                <a:cs typeface="Arial"/>
                <a:sym typeface="Arial"/>
              </a:rPr>
              <a:t>Mlama</a:t>
            </a:r>
            <a:r>
              <a:rPr lang="en-US" sz="1350" dirty="0">
                <a:solidFill>
                  <a:srgbClr val="5D5D5D"/>
                </a:solidFill>
                <a:latin typeface="Arial"/>
                <a:ea typeface="Arial"/>
                <a:cs typeface="Arial"/>
                <a:sym typeface="Arial"/>
              </a:rPr>
              <a:t>, P., </a:t>
            </a:r>
            <a:r>
              <a:rPr lang="en-US" sz="1350" dirty="0" err="1">
                <a:solidFill>
                  <a:srgbClr val="5D5D5D"/>
                </a:solidFill>
                <a:latin typeface="Arial"/>
                <a:ea typeface="Arial"/>
                <a:cs typeface="Arial"/>
                <a:sym typeface="Arial"/>
              </a:rPr>
              <a:t>Dioum</a:t>
            </a:r>
            <a:r>
              <a:rPr lang="en-US" sz="1350" dirty="0">
                <a:solidFill>
                  <a:srgbClr val="5D5D5D"/>
                </a:solidFill>
                <a:latin typeface="Arial"/>
                <a:ea typeface="Arial"/>
                <a:cs typeface="Arial"/>
                <a:sym typeface="Arial"/>
              </a:rPr>
              <a:t>, M., </a:t>
            </a:r>
            <a:r>
              <a:rPr lang="en-US" sz="1350" dirty="0" err="1">
                <a:solidFill>
                  <a:srgbClr val="5D5D5D"/>
                </a:solidFill>
                <a:latin typeface="Arial"/>
                <a:ea typeface="Arial"/>
                <a:cs typeface="Arial"/>
                <a:sym typeface="Arial"/>
              </a:rPr>
              <a:t>Makoye</a:t>
            </a:r>
            <a:r>
              <a:rPr lang="en-US" sz="1350" dirty="0">
                <a:solidFill>
                  <a:srgbClr val="5D5D5D"/>
                </a:solidFill>
                <a:latin typeface="Arial"/>
                <a:ea typeface="Arial"/>
                <a:cs typeface="Arial"/>
                <a:sym typeface="Arial"/>
              </a:rPr>
              <a:t>, H., Murage, L., Wagah, M., </a:t>
            </a:r>
            <a:r>
              <a:rPr lang="en-US" sz="1350" dirty="0" err="1">
                <a:solidFill>
                  <a:srgbClr val="5D5D5D"/>
                </a:solidFill>
                <a:latin typeface="Arial"/>
                <a:ea typeface="Arial"/>
                <a:cs typeface="Arial"/>
                <a:sym typeface="Arial"/>
              </a:rPr>
              <a:t>Washika</a:t>
            </a:r>
            <a:r>
              <a:rPr lang="en-US" sz="1350" dirty="0">
                <a:solidFill>
                  <a:srgbClr val="5D5D5D"/>
                </a:solidFill>
                <a:latin typeface="Arial"/>
                <a:ea typeface="Arial"/>
                <a:cs typeface="Arial"/>
                <a:sym typeface="Arial"/>
              </a:rPr>
              <a:t>, R. (2005). Gender Responsive Pedagogy (GRP): A Teacher's Handbook, Forum for African Women Educationalists. </a:t>
            </a:r>
            <a:r>
              <a:rPr lang="en-US" sz="1350" u="sng" dirty="0">
                <a:solidFill>
                  <a:schemeClr val="hlink"/>
                </a:solidFill>
                <a:latin typeface="Arial"/>
                <a:ea typeface="Arial"/>
                <a:cs typeface="Arial"/>
                <a:sym typeface="Arial"/>
                <a:hlinkClick r:id="rId3"/>
              </a:rPr>
              <a:t>https://issuu.com/fawe/docs/gender_responsive_pedagogy_-_a_teac</a:t>
            </a:r>
            <a:r>
              <a:rPr lang="en-US" sz="1350" dirty="0">
                <a:solidFill>
                  <a:srgbClr val="5D5D5D"/>
                </a:solidFill>
                <a:latin typeface="Arial"/>
                <a:ea typeface="Arial"/>
                <a:cs typeface="Arial"/>
                <a:sym typeface="Arial"/>
              </a:rPr>
              <a:t> </a:t>
            </a:r>
            <a:endParaRPr dirty="0"/>
          </a:p>
          <a:p>
            <a:pPr marL="0" lvl="0" indent="0" algn="l" rtl="0">
              <a:lnSpc>
                <a:spcPct val="90000"/>
              </a:lnSpc>
              <a:spcBef>
                <a:spcPts val="750"/>
              </a:spcBef>
              <a:spcAft>
                <a:spcPts val="0"/>
              </a:spcAft>
              <a:buSzPts val="1600"/>
              <a:buNone/>
            </a:pPr>
            <a:endParaRPr sz="1200" dirty="0">
              <a:solidFill>
                <a:srgbClr val="5D5D5D"/>
              </a:solidFill>
              <a:latin typeface="Arial"/>
              <a:ea typeface="Arial"/>
              <a:cs typeface="Arial"/>
              <a:sym typeface="Arial"/>
            </a:endParaRPr>
          </a:p>
          <a:p>
            <a:pPr marL="0" lvl="0" indent="0" algn="l" rtl="0">
              <a:lnSpc>
                <a:spcPct val="90000"/>
              </a:lnSpc>
              <a:spcBef>
                <a:spcPts val="750"/>
              </a:spcBef>
              <a:spcAft>
                <a:spcPts val="0"/>
              </a:spcAft>
              <a:buSzPts val="2400"/>
              <a:buNone/>
            </a:pPr>
            <a:endParaRPr sz="1800" dirty="0">
              <a:solidFill>
                <a:srgbClr val="5D5D5D"/>
              </a:solidFill>
              <a:latin typeface="Arial"/>
              <a:ea typeface="Arial"/>
              <a:cs typeface="Arial"/>
              <a:sym typeface="Arial"/>
            </a:endParaRPr>
          </a:p>
        </p:txBody>
      </p:sp>
      <p:sp>
        <p:nvSpPr>
          <p:cNvPr id="253" name="Google Shape;253;p2"/>
          <p:cNvSpPr txBox="1">
            <a:spLocks noGrp="1"/>
          </p:cNvSpPr>
          <p:nvPr>
            <p:ph type="title"/>
          </p:nvPr>
        </p:nvSpPr>
        <p:spPr>
          <a:xfrm>
            <a:off x="719085" y="1386320"/>
            <a:ext cx="6941607" cy="641627"/>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US" dirty="0">
                <a:solidFill>
                  <a:srgbClr val="E81409"/>
                </a:solidFill>
                <a:latin typeface="Georgia"/>
                <a:ea typeface="Georgia"/>
                <a:cs typeface="Georgia"/>
                <a:sym typeface="Georgia"/>
              </a:rPr>
              <a:t>Gender-responsive pedagogy</a:t>
            </a:r>
            <a:endParaRPr dirty="0">
              <a:solidFill>
                <a:srgbClr val="E81409"/>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C966E7C4-63A0-4A22-A905-168BE8F9C78F}"/>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2.7</a:t>
            </a:r>
          </a:p>
        </p:txBody>
      </p:sp>
      <p:pic>
        <p:nvPicPr>
          <p:cNvPr id="13" name="Picture 12" descr="Text&#10;&#10;Description automatically generated">
            <a:extLst>
              <a:ext uri="{FF2B5EF4-FFF2-40B4-BE49-F238E27FC236}">
                <a16:creationId xmlns:a16="http://schemas.microsoft.com/office/drawing/2014/main" id="{CE03AF84-6ADC-4930-BBF7-B755195C18CC}"/>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76E94333-8C6D-4AA8-9A94-F825F2FE0F50}"/>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A44B8370-9095-4BB1-AD75-201610824FEC}"/>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499949A8-0A61-4A1B-BEBC-4B34597219EC}"/>
              </a:ext>
            </a:extLst>
          </p:cNvPr>
          <p:cNvPicPr>
            <a:picLocks noChangeAspect="1"/>
          </p:cNvPicPr>
          <p:nvPr/>
        </p:nvPicPr>
        <p:blipFill>
          <a:blip r:embed="rId6"/>
          <a:srcRect/>
          <a:stretch/>
        </p:blipFill>
        <p:spPr>
          <a:xfrm>
            <a:off x="425963" y="184603"/>
            <a:ext cx="2930185" cy="6994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df810c09d5_0_0"/>
          <p:cNvSpPr txBox="1">
            <a:spLocks noGrp="1"/>
          </p:cNvSpPr>
          <p:nvPr>
            <p:ph type="body" idx="1"/>
          </p:nvPr>
        </p:nvSpPr>
        <p:spPr>
          <a:xfrm>
            <a:off x="1138028" y="2465574"/>
            <a:ext cx="6867940" cy="2927796"/>
          </a:xfrm>
          <a:prstGeom prst="rect">
            <a:avLst/>
          </a:prstGeom>
          <a:solidFill>
            <a:schemeClr val="lt1"/>
          </a:solidFill>
          <a:ln>
            <a:noFill/>
          </a:ln>
        </p:spPr>
        <p:txBody>
          <a:bodyPr spcFirstLastPara="1" wrap="square" lIns="68550" tIns="34275" rIns="68550" bIns="34275" anchor="t" anchorCtr="0">
            <a:noAutofit/>
          </a:bodyPr>
          <a:lstStyle/>
          <a:p>
            <a:pPr marL="171450" lvl="0" indent="-171450" algn="l" rtl="0">
              <a:lnSpc>
                <a:spcPct val="90000"/>
              </a:lnSpc>
              <a:spcBef>
                <a:spcPts val="0"/>
              </a:spcBef>
              <a:spcAft>
                <a:spcPts val="0"/>
              </a:spcAft>
              <a:buClr>
                <a:srgbClr val="5D5D5D"/>
              </a:buClr>
              <a:buSzPts val="2400"/>
              <a:buChar char="•"/>
            </a:pPr>
            <a:r>
              <a:rPr lang="en-US" sz="2000" dirty="0">
                <a:solidFill>
                  <a:srgbClr val="5D5D5D"/>
                </a:solidFill>
                <a:latin typeface="Arial"/>
                <a:ea typeface="Arial"/>
                <a:cs typeface="Arial"/>
                <a:sym typeface="Arial"/>
              </a:rPr>
              <a:t>The learning needs of male and female learners are addressed in teaching and learning processes (inside and outside of the classroom)</a:t>
            </a:r>
            <a:endParaRPr sz="3200" dirty="0"/>
          </a:p>
          <a:p>
            <a:pPr marL="0" lvl="0" indent="0" algn="l" rtl="0">
              <a:lnSpc>
                <a:spcPct val="90000"/>
              </a:lnSpc>
              <a:spcBef>
                <a:spcPts val="750"/>
              </a:spcBef>
              <a:spcAft>
                <a:spcPts val="0"/>
              </a:spcAft>
              <a:buSzPts val="2400"/>
              <a:buNone/>
            </a:pPr>
            <a:endParaRPr sz="2000" dirty="0">
              <a:solidFill>
                <a:srgbClr val="5D5D5D"/>
              </a:solidFill>
              <a:latin typeface="Arial"/>
              <a:ea typeface="Arial"/>
              <a:cs typeface="Arial"/>
              <a:sym typeface="Arial"/>
            </a:endParaRPr>
          </a:p>
          <a:p>
            <a:pPr marL="171450" lvl="0" indent="-171450" algn="l" rtl="0">
              <a:lnSpc>
                <a:spcPct val="90000"/>
              </a:lnSpc>
              <a:spcBef>
                <a:spcPts val="750"/>
              </a:spcBef>
              <a:spcAft>
                <a:spcPts val="0"/>
              </a:spcAft>
              <a:buClr>
                <a:srgbClr val="5D5D5D"/>
              </a:buClr>
              <a:buSzPts val="2400"/>
              <a:buChar char="•"/>
            </a:pPr>
            <a:r>
              <a:rPr lang="en-US" sz="2000" dirty="0">
                <a:solidFill>
                  <a:srgbClr val="5D5D5D"/>
                </a:solidFill>
                <a:latin typeface="Arial"/>
                <a:ea typeface="Arial"/>
                <a:cs typeface="Arial"/>
                <a:sym typeface="Arial"/>
              </a:rPr>
              <a:t>Teaching staff are gender-aware and gender-responsive in their planning and facilitation of courses, and are continuously reflecting and adapting.</a:t>
            </a:r>
            <a:endParaRPr sz="3200" dirty="0"/>
          </a:p>
          <a:p>
            <a:pPr marL="0" lvl="0" indent="0" algn="l" rtl="0">
              <a:lnSpc>
                <a:spcPct val="90000"/>
              </a:lnSpc>
              <a:spcBef>
                <a:spcPts val="750"/>
              </a:spcBef>
              <a:spcAft>
                <a:spcPts val="0"/>
              </a:spcAft>
              <a:buSzPts val="2400"/>
              <a:buNone/>
            </a:pPr>
            <a:endParaRPr sz="1800" dirty="0">
              <a:solidFill>
                <a:srgbClr val="5D5D5D"/>
              </a:solidFill>
              <a:latin typeface="Arial"/>
              <a:ea typeface="Arial"/>
              <a:cs typeface="Arial"/>
              <a:sym typeface="Arial"/>
            </a:endParaRPr>
          </a:p>
        </p:txBody>
      </p:sp>
      <p:sp>
        <p:nvSpPr>
          <p:cNvPr id="268" name="Google Shape;268;gdf810c09d5_0_0"/>
          <p:cNvSpPr txBox="1">
            <a:spLocks noGrp="1"/>
          </p:cNvSpPr>
          <p:nvPr>
            <p:ph type="title"/>
          </p:nvPr>
        </p:nvSpPr>
        <p:spPr>
          <a:xfrm>
            <a:off x="725555" y="1247075"/>
            <a:ext cx="7692887" cy="807955"/>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rgbClr val="5784CC"/>
              </a:buClr>
              <a:buSzPts val="4400"/>
              <a:buNone/>
            </a:pPr>
            <a:r>
              <a:rPr lang="en-US" dirty="0">
                <a:solidFill>
                  <a:srgbClr val="E81409"/>
                </a:solidFill>
                <a:latin typeface="Georgia"/>
                <a:ea typeface="Georgia"/>
                <a:cs typeface="Georgia"/>
                <a:sym typeface="Georgia"/>
              </a:rPr>
              <a:t>Gender-responsive pedagogy: a definition</a:t>
            </a:r>
            <a:endParaRPr dirty="0">
              <a:solidFill>
                <a:srgbClr val="E81409"/>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90C103A2-B140-4F2C-BB3B-6ED1DDAB5477}"/>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2.8</a:t>
            </a:r>
          </a:p>
        </p:txBody>
      </p:sp>
      <p:pic>
        <p:nvPicPr>
          <p:cNvPr id="13" name="Picture 12" descr="Text&#10;&#10;Description automatically generated">
            <a:extLst>
              <a:ext uri="{FF2B5EF4-FFF2-40B4-BE49-F238E27FC236}">
                <a16:creationId xmlns:a16="http://schemas.microsoft.com/office/drawing/2014/main" id="{039AE112-F868-44C1-A39F-964A5FF8BE35}"/>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9BDD4ABE-8361-4CCF-9AC6-52C4A9A67F44}"/>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C8EB729E-EBC0-4F67-80E1-634ADE79ADC7}"/>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DF998CED-9690-4EFE-865C-FD6DACB6F915}"/>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df810c09d5_0_7"/>
          <p:cNvSpPr txBox="1">
            <a:spLocks noGrp="1"/>
          </p:cNvSpPr>
          <p:nvPr>
            <p:ph type="body" idx="1"/>
          </p:nvPr>
        </p:nvSpPr>
        <p:spPr>
          <a:xfrm>
            <a:off x="1082721" y="2121083"/>
            <a:ext cx="6978554" cy="3534952"/>
          </a:xfrm>
          <a:prstGeom prst="rect">
            <a:avLst/>
          </a:prstGeom>
          <a:solidFill>
            <a:schemeClr val="lt1"/>
          </a:solidFill>
          <a:ln>
            <a:noFill/>
          </a:ln>
        </p:spPr>
        <p:txBody>
          <a:bodyPr spcFirstLastPara="1" wrap="square" lIns="68550" tIns="34275" rIns="68550" bIns="34275" anchor="t" anchorCtr="0">
            <a:noAutofit/>
          </a:bodyPr>
          <a:lstStyle/>
          <a:p>
            <a:pPr marL="171450" lvl="0" indent="-171450" algn="l" rtl="0">
              <a:lnSpc>
                <a:spcPct val="90000"/>
              </a:lnSpc>
              <a:spcBef>
                <a:spcPts val="0"/>
              </a:spcBef>
              <a:spcAft>
                <a:spcPts val="0"/>
              </a:spcAft>
              <a:buClr>
                <a:srgbClr val="5D5D5D"/>
              </a:buClr>
              <a:buSzPts val="2400"/>
              <a:buChar char="•"/>
            </a:pPr>
            <a:r>
              <a:rPr lang="en-US" sz="2000" dirty="0">
                <a:solidFill>
                  <a:srgbClr val="5D5D5D"/>
                </a:solidFill>
                <a:latin typeface="Arial"/>
                <a:ea typeface="Arial"/>
                <a:cs typeface="Arial"/>
                <a:sym typeface="Arial"/>
              </a:rPr>
              <a:t>As an instructor, you have a responsibility to create opportunities for all students, women and men, to learn to the best of their abilities.</a:t>
            </a:r>
            <a:endParaRPr sz="3200" dirty="0"/>
          </a:p>
          <a:p>
            <a:pPr marL="0" lvl="0" indent="0" algn="l" rtl="0">
              <a:lnSpc>
                <a:spcPct val="90000"/>
              </a:lnSpc>
              <a:spcBef>
                <a:spcPts val="750"/>
              </a:spcBef>
              <a:spcAft>
                <a:spcPts val="0"/>
              </a:spcAft>
              <a:buSzPts val="2400"/>
              <a:buNone/>
            </a:pPr>
            <a:endParaRPr sz="2000" dirty="0">
              <a:solidFill>
                <a:srgbClr val="5D5D5D"/>
              </a:solidFill>
              <a:latin typeface="Arial"/>
              <a:ea typeface="Arial"/>
              <a:cs typeface="Arial"/>
              <a:sym typeface="Arial"/>
            </a:endParaRPr>
          </a:p>
          <a:p>
            <a:pPr marL="171450" lvl="0" indent="-171450" algn="l" rtl="0">
              <a:lnSpc>
                <a:spcPct val="90000"/>
              </a:lnSpc>
              <a:spcBef>
                <a:spcPts val="750"/>
              </a:spcBef>
              <a:spcAft>
                <a:spcPts val="0"/>
              </a:spcAft>
              <a:buClr>
                <a:srgbClr val="5D5D5D"/>
              </a:buClr>
              <a:buSzPts val="2400"/>
              <a:buChar char="•"/>
            </a:pPr>
            <a:r>
              <a:rPr lang="en-US" sz="2000" dirty="0">
                <a:solidFill>
                  <a:srgbClr val="5D5D5D"/>
                </a:solidFill>
                <a:latin typeface="Arial"/>
                <a:ea typeface="Arial"/>
                <a:cs typeface="Arial"/>
                <a:sym typeface="Arial"/>
              </a:rPr>
              <a:t>In order to do this, it's not necessary to undermine ideas that are fundamental to your culture. But it is necessary to understand how those ideas influence your teaching practices, and the opportunities for learning that students have.</a:t>
            </a:r>
            <a:endParaRPr sz="3200" dirty="0"/>
          </a:p>
          <a:p>
            <a:pPr marL="0" lvl="0" indent="0" algn="l" rtl="0">
              <a:lnSpc>
                <a:spcPct val="90000"/>
              </a:lnSpc>
              <a:spcBef>
                <a:spcPts val="750"/>
              </a:spcBef>
              <a:spcAft>
                <a:spcPts val="0"/>
              </a:spcAft>
              <a:buSzPts val="2400"/>
              <a:buNone/>
            </a:pPr>
            <a:endParaRPr sz="1800" dirty="0">
              <a:solidFill>
                <a:srgbClr val="5D5D5D"/>
              </a:solidFill>
              <a:latin typeface="Arial"/>
              <a:ea typeface="Arial"/>
              <a:cs typeface="Arial"/>
              <a:sym typeface="Arial"/>
            </a:endParaRPr>
          </a:p>
        </p:txBody>
      </p:sp>
      <p:sp>
        <p:nvSpPr>
          <p:cNvPr id="282" name="Google Shape;282;gdf810c09d5_0_7"/>
          <p:cNvSpPr txBox="1">
            <a:spLocks noGrp="1"/>
          </p:cNvSpPr>
          <p:nvPr>
            <p:ph type="title"/>
          </p:nvPr>
        </p:nvSpPr>
        <p:spPr>
          <a:xfrm>
            <a:off x="725555" y="1178940"/>
            <a:ext cx="7692887" cy="807955"/>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US" dirty="0">
                <a:solidFill>
                  <a:srgbClr val="E81409"/>
                </a:solidFill>
                <a:latin typeface="Georgia"/>
                <a:ea typeface="Georgia"/>
                <a:cs typeface="Georgia"/>
                <a:sym typeface="Georgia"/>
              </a:rPr>
              <a:t>Gender-responsive pedagogy</a:t>
            </a:r>
            <a:endParaRPr dirty="0">
              <a:solidFill>
                <a:srgbClr val="E81409"/>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97C61E12-6006-4FC1-A031-3EFCAF2373EE}"/>
              </a:ext>
            </a:extLst>
          </p:cNvPr>
          <p:cNvSpPr/>
          <p:nvPr/>
        </p:nvSpPr>
        <p:spPr>
          <a:xfrm>
            <a:off x="46355" y="6573198"/>
            <a:ext cx="1769806" cy="300952"/>
          </a:xfrm>
          <a:prstGeom prst="rect">
            <a:avLst/>
          </a:prstGeom>
          <a:solidFill>
            <a:srgbClr val="E8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PA Slide 2.9</a:t>
            </a:r>
          </a:p>
        </p:txBody>
      </p:sp>
      <p:pic>
        <p:nvPicPr>
          <p:cNvPr id="13" name="Picture 12" descr="Text&#10;&#10;Description automatically generated">
            <a:extLst>
              <a:ext uri="{FF2B5EF4-FFF2-40B4-BE49-F238E27FC236}">
                <a16:creationId xmlns:a16="http://schemas.microsoft.com/office/drawing/2014/main" id="{F67DFCDD-4FF5-4E60-BE64-0072CDF0B0E4}"/>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EC671C2F-1631-4F71-AE69-282891A48A13}"/>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399B60DD-55C5-4FF6-90BC-D05A07EB6D27}"/>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269AE752-CA2F-4653-BEF6-8EEEC652F687}"/>
              </a:ext>
            </a:extLst>
          </p:cNvPr>
          <p:cNvPicPr>
            <a:picLocks noChangeAspect="1"/>
          </p:cNvPicPr>
          <p:nvPr/>
        </p:nvPicPr>
        <p:blipFill>
          <a:blip r:embed="rId5"/>
          <a:srcRect/>
          <a:stretch/>
        </p:blipFill>
        <p:spPr>
          <a:xfrm>
            <a:off x="425963" y="184603"/>
            <a:ext cx="2930185" cy="6994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al document" ma:contentTypeID="0x01010045AB960FE54F224EABB07E78153F48D1009C8C2631AD7BD14685B1801652E631EF" ma:contentTypeVersion="1" ma:contentTypeDescription="" ma:contentTypeScope="" ma:versionID="f93296b0ca8b7566d611830e4235618a">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C0EDE6-8D47-4E6F-8F2F-D9DA50328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DE0A50A-8E0A-4695-A702-0A368CC33D6A}">
  <ds:schemaRefs>
    <ds:schemaRef ds:uri="http://schemas.microsoft.com/sharepoint/v3/contenttype/forms"/>
  </ds:schemaRefs>
</ds:datastoreItem>
</file>

<file path=customXml/itemProps3.xml><?xml version="1.0" encoding="utf-8"?>
<ds:datastoreItem xmlns:ds="http://schemas.openxmlformats.org/officeDocument/2006/customXml" ds:itemID="{8F80BB7B-CCD9-45F6-A80A-0CC743DB0A4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TotalTime>
  <Words>2501</Words>
  <Application>Microsoft Office PowerPoint</Application>
  <PresentationFormat>On-screen Show (4:3)</PresentationFormat>
  <Paragraphs>385</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Georgia</vt:lpstr>
      <vt:lpstr>Office Theme</vt:lpstr>
      <vt:lpstr>Programme Alignment – Profiling the ideal graduate</vt:lpstr>
      <vt:lpstr>Recap of Day 1: What stood out from the presentations yesterday</vt:lpstr>
      <vt:lpstr>Day 2: Creating alignment across the university to shape our ideal graduate</vt:lpstr>
      <vt:lpstr>Day 2: Learning outcomes</vt:lpstr>
      <vt:lpstr>Prioritising gender</vt:lpstr>
      <vt:lpstr>Prioritising gender</vt:lpstr>
      <vt:lpstr>Gender-responsive pedagogy</vt:lpstr>
      <vt:lpstr>Gender-responsive pedagogy: a definition</vt:lpstr>
      <vt:lpstr>Gender-responsive pedagogy</vt:lpstr>
      <vt:lpstr>Gender terms</vt:lpstr>
      <vt:lpstr>Sex and Gender</vt:lpstr>
      <vt:lpstr> </vt:lpstr>
      <vt:lpstr>Gender equality and equity</vt:lpstr>
      <vt:lpstr> </vt:lpstr>
      <vt:lpstr> </vt:lpstr>
      <vt:lpstr>Gender bias</vt:lpstr>
      <vt:lpstr>The Ideal Graduate Profile</vt:lpstr>
      <vt:lpstr>The Ideal Graduate Profile</vt:lpstr>
      <vt:lpstr>The Ideal Graduate Profile</vt:lpstr>
      <vt:lpstr>The University Promise</vt:lpstr>
      <vt:lpstr>The University Promise</vt:lpstr>
      <vt:lpstr>The University Mission</vt:lpstr>
      <vt:lpstr>What is an outcome?</vt:lpstr>
      <vt:lpstr>Examples of learning outcomes</vt:lpstr>
      <vt:lpstr>Example university mission outcomes</vt:lpstr>
      <vt:lpstr>Backwards design</vt:lpstr>
      <vt:lpstr>Comparing the University Vision and Mission with those of your faculty</vt:lpstr>
      <vt:lpstr>The Faculty Promise</vt:lpstr>
      <vt:lpstr>Aligning Faculty Mission Outcomes with University Mission Outcomes</vt:lpstr>
      <vt:lpstr>Faculty alignment reflection (groups)</vt:lpstr>
      <vt:lpstr>Faculty alignment reflection (plenary)</vt:lpstr>
      <vt:lpstr>Backwards design</vt:lpstr>
      <vt:lpstr>Aligning Faculty Mission Outcomes with Programme Learning Outcomes</vt:lpstr>
      <vt:lpstr>Programme Alignment reflection</vt:lpstr>
      <vt:lpstr>Backwards design</vt:lpstr>
      <vt:lpstr>Aligning Programme Learning Outcomes with Courses</vt:lpstr>
      <vt:lpstr>Curriculum Alignment reflection</vt:lpstr>
      <vt:lpstr>Programme marketing pitch</vt:lpstr>
      <vt:lpstr>Overview of the Transformative Learning and Course Redesigning workshops</vt:lpstr>
      <vt:lpstr>Workshop evaluation</vt:lpstr>
      <vt:lpstr>TESCEA was part of the UKAID-funded SPHEIR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Redesign for Significant Learning and Transformation Workshop</dc:title>
  <dc:creator>Jennifer Chapin</dc:creator>
  <cp:lastModifiedBy>Sian Harris</cp:lastModifiedBy>
  <cp:revision>4</cp:revision>
  <dcterms:created xsi:type="dcterms:W3CDTF">2018-08-01T11:25:02Z</dcterms:created>
  <dcterms:modified xsi:type="dcterms:W3CDTF">2021-12-15T01:26:15Z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0x01010045AB960FE54F224EABB07E78153F48D1009C8C2631AD7BD14685B1801652E631EF</vt:lpwstr>
  </property>
</Properties>
</file>