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6"/>
  </p:notesMasterIdLst>
  <p:sldIdLst>
    <p:sldId id="316" r:id="rId5"/>
    <p:sldId id="257" r:id="rId6"/>
    <p:sldId id="259" r:id="rId7"/>
    <p:sldId id="321" r:id="rId8"/>
    <p:sldId id="260" r:id="rId9"/>
    <p:sldId id="322" r:id="rId10"/>
    <p:sldId id="323"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00"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5" roundtripDataSignature="AMtx7mgcD81r9NwD3ynA27ktFStkS8zj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lise Dennis" initials="" lastIdx="1" clrIdx="0"/>
  <p:cmAuthor id="1" name="A Dennis" initials="" lastIdx="1" clrIdx="1"/>
  <p:cmAuthor id="2" name="Kendi Muchungi"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9CD2"/>
    <a:srgbClr val="5D5D5D"/>
    <a:srgbClr val="51A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47DCC1-6F6A-4929-9174-5E66DB52A1AC}" v="10" dt="2021-12-14T16:31:42.571"/>
  </p1510:revLst>
</p1510:revInfo>
</file>

<file path=ppt/tableStyles.xml><?xml version="1.0" encoding="utf-8"?>
<a:tblStyleLst xmlns:a="http://schemas.openxmlformats.org/drawingml/2006/main" def="{B13A7E07-249A-4CE3-BF6D-BAD963A84E5D}">
  <a:tblStyle styleId="{B13A7E07-249A-4CE3-BF6D-BAD963A84E5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1" autoAdjust="0"/>
    <p:restoredTop sz="94660"/>
  </p:normalViewPr>
  <p:slideViewPr>
    <p:cSldViewPr snapToGrid="0">
      <p:cViewPr varScale="1">
        <p:scale>
          <a:sx n="85" d="100"/>
          <a:sy n="85" d="100"/>
        </p:scale>
        <p:origin x="9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5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56" Type="http://schemas.openxmlformats.org/officeDocument/2006/relationships/commentAuthors" Target="commen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Harris" userId="c0df2758-d740-4b7f-88ff-8072a1e73049" providerId="ADAL" clId="{FC47DCC1-6F6A-4929-9174-5E66DB52A1AC}"/>
    <pc:docChg chg="undo custSel delSld modSld">
      <pc:chgData name="Sian Harris" userId="c0df2758-d740-4b7f-88ff-8072a1e73049" providerId="ADAL" clId="{FC47DCC1-6F6A-4929-9174-5E66DB52A1AC}" dt="2021-12-14T16:31:42.571" v="327" actId="20577"/>
      <pc:docMkLst>
        <pc:docMk/>
      </pc:docMkLst>
      <pc:sldChg chg="modSp mod">
        <pc:chgData name="Sian Harris" userId="c0df2758-d740-4b7f-88ff-8072a1e73049" providerId="ADAL" clId="{FC47DCC1-6F6A-4929-9174-5E66DB52A1AC}" dt="2021-12-14T15:11:17.089" v="1" actId="20577"/>
        <pc:sldMkLst>
          <pc:docMk/>
          <pc:sldMk cId="0" sldId="257"/>
        </pc:sldMkLst>
        <pc:spChg chg="mod">
          <ac:chgData name="Sian Harris" userId="c0df2758-d740-4b7f-88ff-8072a1e73049" providerId="ADAL" clId="{FC47DCC1-6F6A-4929-9174-5E66DB52A1AC}" dt="2021-12-14T15:11:17.089" v="1" actId="20577"/>
          <ac:spMkLst>
            <pc:docMk/>
            <pc:sldMk cId="0" sldId="257"/>
            <ac:spMk id="5" creationId="{2E404299-9B3D-43EF-B1FC-9FD27EE42D52}"/>
          </ac:spMkLst>
        </pc:spChg>
      </pc:sldChg>
      <pc:sldChg chg="modSp mod">
        <pc:chgData name="Sian Harris" userId="c0df2758-d740-4b7f-88ff-8072a1e73049" providerId="ADAL" clId="{FC47DCC1-6F6A-4929-9174-5E66DB52A1AC}" dt="2021-12-14T15:11:23.244" v="4" actId="20577"/>
        <pc:sldMkLst>
          <pc:docMk/>
          <pc:sldMk cId="0" sldId="259"/>
        </pc:sldMkLst>
        <pc:spChg chg="mod">
          <ac:chgData name="Sian Harris" userId="c0df2758-d740-4b7f-88ff-8072a1e73049" providerId="ADAL" clId="{FC47DCC1-6F6A-4929-9174-5E66DB52A1AC}" dt="2021-12-14T15:11:23.244" v="4" actId="20577"/>
          <ac:spMkLst>
            <pc:docMk/>
            <pc:sldMk cId="0" sldId="259"/>
            <ac:spMk id="12" creationId="{8AA24667-F51D-4EFA-9A08-862470E3B18C}"/>
          </ac:spMkLst>
        </pc:spChg>
      </pc:sldChg>
      <pc:sldChg chg="modSp mod">
        <pc:chgData name="Sian Harris" userId="c0df2758-d740-4b7f-88ff-8072a1e73049" providerId="ADAL" clId="{FC47DCC1-6F6A-4929-9174-5E66DB52A1AC}" dt="2021-12-14T15:12:18.944" v="15" actId="20577"/>
        <pc:sldMkLst>
          <pc:docMk/>
          <pc:sldMk cId="0" sldId="260"/>
        </pc:sldMkLst>
        <pc:spChg chg="mod">
          <ac:chgData name="Sian Harris" userId="c0df2758-d740-4b7f-88ff-8072a1e73049" providerId="ADAL" clId="{FC47DCC1-6F6A-4929-9174-5E66DB52A1AC}" dt="2021-12-14T15:12:18.944" v="15" actId="20577"/>
          <ac:spMkLst>
            <pc:docMk/>
            <pc:sldMk cId="0" sldId="260"/>
            <ac:spMk id="11" creationId="{208AEAC6-7514-43A5-8761-6AF5AA823DD0}"/>
          </ac:spMkLst>
        </pc:spChg>
        <pc:spChg chg="mod">
          <ac:chgData name="Sian Harris" userId="c0df2758-d740-4b7f-88ff-8072a1e73049" providerId="ADAL" clId="{FC47DCC1-6F6A-4929-9174-5E66DB52A1AC}" dt="2021-12-14T15:12:13.713" v="12" actId="207"/>
          <ac:spMkLst>
            <pc:docMk/>
            <pc:sldMk cId="0" sldId="260"/>
            <ac:spMk id="303" creationId="{00000000-0000-0000-0000-000000000000}"/>
          </ac:spMkLst>
        </pc:spChg>
      </pc:sldChg>
      <pc:sldChg chg="modSp mod modAnim">
        <pc:chgData name="Sian Harris" userId="c0df2758-d740-4b7f-88ff-8072a1e73049" providerId="ADAL" clId="{FC47DCC1-6F6A-4929-9174-5E66DB52A1AC}" dt="2021-12-14T15:15:05.316" v="37" actId="20577"/>
        <pc:sldMkLst>
          <pc:docMk/>
          <pc:sldMk cId="0" sldId="263"/>
        </pc:sldMkLst>
        <pc:spChg chg="mod">
          <ac:chgData name="Sian Harris" userId="c0df2758-d740-4b7f-88ff-8072a1e73049" providerId="ADAL" clId="{FC47DCC1-6F6A-4929-9174-5E66DB52A1AC}" dt="2021-12-14T15:15:05.316" v="37" actId="20577"/>
          <ac:spMkLst>
            <pc:docMk/>
            <pc:sldMk cId="0" sldId="263"/>
            <ac:spMk id="12" creationId="{2D766D4A-A0AA-4E39-A622-EC5AEB406410}"/>
          </ac:spMkLst>
        </pc:spChg>
        <pc:spChg chg="mod">
          <ac:chgData name="Sian Harris" userId="c0df2758-d740-4b7f-88ff-8072a1e73049" providerId="ADAL" clId="{FC47DCC1-6F6A-4929-9174-5E66DB52A1AC}" dt="2021-12-14T15:14:55.250" v="34" actId="6549"/>
          <ac:spMkLst>
            <pc:docMk/>
            <pc:sldMk cId="0" sldId="263"/>
            <ac:spMk id="337" creationId="{00000000-0000-0000-0000-000000000000}"/>
          </ac:spMkLst>
        </pc:spChg>
        <pc:spChg chg="mod">
          <ac:chgData name="Sian Harris" userId="c0df2758-d740-4b7f-88ff-8072a1e73049" providerId="ADAL" clId="{FC47DCC1-6F6A-4929-9174-5E66DB52A1AC}" dt="2021-12-14T15:14:48.186" v="33" actId="207"/>
          <ac:spMkLst>
            <pc:docMk/>
            <pc:sldMk cId="0" sldId="263"/>
            <ac:spMk id="345" creationId="{00000000-0000-0000-0000-000000000000}"/>
          </ac:spMkLst>
        </pc:spChg>
      </pc:sldChg>
      <pc:sldChg chg="modSp mod">
        <pc:chgData name="Sian Harris" userId="c0df2758-d740-4b7f-88ff-8072a1e73049" providerId="ADAL" clId="{FC47DCC1-6F6A-4929-9174-5E66DB52A1AC}" dt="2021-12-14T15:15:35.738" v="44" actId="20577"/>
        <pc:sldMkLst>
          <pc:docMk/>
          <pc:sldMk cId="0" sldId="264"/>
        </pc:sldMkLst>
        <pc:spChg chg="mod">
          <ac:chgData name="Sian Harris" userId="c0df2758-d740-4b7f-88ff-8072a1e73049" providerId="ADAL" clId="{FC47DCC1-6F6A-4929-9174-5E66DB52A1AC}" dt="2021-12-14T15:15:35.738" v="44" actId="20577"/>
          <ac:spMkLst>
            <pc:docMk/>
            <pc:sldMk cId="0" sldId="264"/>
            <ac:spMk id="12" creationId="{0B5285E1-CC2C-4167-B2D5-A83B9D8EC9D4}"/>
          </ac:spMkLst>
        </pc:spChg>
        <pc:spChg chg="mod">
          <ac:chgData name="Sian Harris" userId="c0df2758-d740-4b7f-88ff-8072a1e73049" providerId="ADAL" clId="{FC47DCC1-6F6A-4929-9174-5E66DB52A1AC}" dt="2021-12-14T15:15:16.398" v="39" actId="207"/>
          <ac:spMkLst>
            <pc:docMk/>
            <pc:sldMk cId="0" sldId="264"/>
            <ac:spMk id="352" creationId="{00000000-0000-0000-0000-000000000000}"/>
          </ac:spMkLst>
        </pc:spChg>
        <pc:spChg chg="mod">
          <ac:chgData name="Sian Harris" userId="c0df2758-d740-4b7f-88ff-8072a1e73049" providerId="ADAL" clId="{FC47DCC1-6F6A-4929-9174-5E66DB52A1AC}" dt="2021-12-14T15:15:27.456" v="41" actId="207"/>
          <ac:spMkLst>
            <pc:docMk/>
            <pc:sldMk cId="0" sldId="264"/>
            <ac:spMk id="361" creationId="{00000000-0000-0000-0000-000000000000}"/>
          </ac:spMkLst>
        </pc:spChg>
      </pc:sldChg>
      <pc:sldChg chg="modSp mod">
        <pc:chgData name="Sian Harris" userId="c0df2758-d740-4b7f-88ff-8072a1e73049" providerId="ADAL" clId="{FC47DCC1-6F6A-4929-9174-5E66DB52A1AC}" dt="2021-12-14T15:16:00.057" v="52" actId="20577"/>
        <pc:sldMkLst>
          <pc:docMk/>
          <pc:sldMk cId="0" sldId="265"/>
        </pc:sldMkLst>
        <pc:spChg chg="mod">
          <ac:chgData name="Sian Harris" userId="c0df2758-d740-4b7f-88ff-8072a1e73049" providerId="ADAL" clId="{FC47DCC1-6F6A-4929-9174-5E66DB52A1AC}" dt="2021-12-14T15:16:00.057" v="52" actId="20577"/>
          <ac:spMkLst>
            <pc:docMk/>
            <pc:sldMk cId="0" sldId="265"/>
            <ac:spMk id="12" creationId="{E9B40DB6-1714-40C0-972C-00A75DF3E5D0}"/>
          </ac:spMkLst>
        </pc:spChg>
        <pc:spChg chg="mod">
          <ac:chgData name="Sian Harris" userId="c0df2758-d740-4b7f-88ff-8072a1e73049" providerId="ADAL" clId="{FC47DCC1-6F6A-4929-9174-5E66DB52A1AC}" dt="2021-12-14T15:15:46.454" v="46" actId="207"/>
          <ac:spMkLst>
            <pc:docMk/>
            <pc:sldMk cId="0" sldId="265"/>
            <ac:spMk id="367" creationId="{00000000-0000-0000-0000-000000000000}"/>
          </ac:spMkLst>
        </pc:spChg>
        <pc:spChg chg="mod">
          <ac:chgData name="Sian Harris" userId="c0df2758-d740-4b7f-88ff-8072a1e73049" providerId="ADAL" clId="{FC47DCC1-6F6A-4929-9174-5E66DB52A1AC}" dt="2021-12-14T15:15:53.856" v="48" actId="207"/>
          <ac:spMkLst>
            <pc:docMk/>
            <pc:sldMk cId="0" sldId="265"/>
            <ac:spMk id="376" creationId="{00000000-0000-0000-0000-000000000000}"/>
          </ac:spMkLst>
        </pc:spChg>
      </pc:sldChg>
      <pc:sldChg chg="modSp mod">
        <pc:chgData name="Sian Harris" userId="c0df2758-d740-4b7f-88ff-8072a1e73049" providerId="ADAL" clId="{FC47DCC1-6F6A-4929-9174-5E66DB52A1AC}" dt="2021-12-14T15:16:31.402" v="60" actId="20577"/>
        <pc:sldMkLst>
          <pc:docMk/>
          <pc:sldMk cId="0" sldId="266"/>
        </pc:sldMkLst>
        <pc:spChg chg="mod">
          <ac:chgData name="Sian Harris" userId="c0df2758-d740-4b7f-88ff-8072a1e73049" providerId="ADAL" clId="{FC47DCC1-6F6A-4929-9174-5E66DB52A1AC}" dt="2021-12-14T15:16:31.402" v="60" actId="20577"/>
          <ac:spMkLst>
            <pc:docMk/>
            <pc:sldMk cId="0" sldId="266"/>
            <ac:spMk id="12" creationId="{0270705F-BD5E-45B5-BB56-9F442B8E829D}"/>
          </ac:spMkLst>
        </pc:spChg>
        <pc:spChg chg="mod">
          <ac:chgData name="Sian Harris" userId="c0df2758-d740-4b7f-88ff-8072a1e73049" providerId="ADAL" clId="{FC47DCC1-6F6A-4929-9174-5E66DB52A1AC}" dt="2021-12-14T15:16:24.351" v="56" actId="207"/>
          <ac:spMkLst>
            <pc:docMk/>
            <pc:sldMk cId="0" sldId="266"/>
            <ac:spMk id="382" creationId="{00000000-0000-0000-0000-000000000000}"/>
          </ac:spMkLst>
        </pc:spChg>
        <pc:spChg chg="mod">
          <ac:chgData name="Sian Harris" userId="c0df2758-d740-4b7f-88ff-8072a1e73049" providerId="ADAL" clId="{FC47DCC1-6F6A-4929-9174-5E66DB52A1AC}" dt="2021-12-14T15:16:18.463" v="55" actId="207"/>
          <ac:spMkLst>
            <pc:docMk/>
            <pc:sldMk cId="0" sldId="266"/>
            <ac:spMk id="391" creationId="{00000000-0000-0000-0000-000000000000}"/>
          </ac:spMkLst>
        </pc:spChg>
      </pc:sldChg>
      <pc:sldChg chg="modSp mod">
        <pc:chgData name="Sian Harris" userId="c0df2758-d740-4b7f-88ff-8072a1e73049" providerId="ADAL" clId="{FC47DCC1-6F6A-4929-9174-5E66DB52A1AC}" dt="2021-12-14T15:16:37.954" v="64" actId="20577"/>
        <pc:sldMkLst>
          <pc:docMk/>
          <pc:sldMk cId="0" sldId="267"/>
        </pc:sldMkLst>
        <pc:spChg chg="mod">
          <ac:chgData name="Sian Harris" userId="c0df2758-d740-4b7f-88ff-8072a1e73049" providerId="ADAL" clId="{FC47DCC1-6F6A-4929-9174-5E66DB52A1AC}" dt="2021-12-14T15:16:37.954" v="64" actId="20577"/>
          <ac:spMkLst>
            <pc:docMk/>
            <pc:sldMk cId="0" sldId="267"/>
            <ac:spMk id="11" creationId="{360BF138-FC67-4C98-8D86-1A1259730BCE}"/>
          </ac:spMkLst>
        </pc:spChg>
      </pc:sldChg>
      <pc:sldChg chg="modSp mod">
        <pc:chgData name="Sian Harris" userId="c0df2758-d740-4b7f-88ff-8072a1e73049" providerId="ADAL" clId="{FC47DCC1-6F6A-4929-9174-5E66DB52A1AC}" dt="2021-12-14T16:13:22.724" v="216" actId="20577"/>
        <pc:sldMkLst>
          <pc:docMk/>
          <pc:sldMk cId="0" sldId="268"/>
        </pc:sldMkLst>
        <pc:spChg chg="mod">
          <ac:chgData name="Sian Harris" userId="c0df2758-d740-4b7f-88ff-8072a1e73049" providerId="ADAL" clId="{FC47DCC1-6F6A-4929-9174-5E66DB52A1AC}" dt="2021-12-14T16:13:22.724" v="216" actId="20577"/>
          <ac:spMkLst>
            <pc:docMk/>
            <pc:sldMk cId="0" sldId="268"/>
            <ac:spMk id="11" creationId="{E1821056-30DC-4937-AB0C-A0A5C2A11003}"/>
          </ac:spMkLst>
        </pc:spChg>
        <pc:spChg chg="mod">
          <ac:chgData name="Sian Harris" userId="c0df2758-d740-4b7f-88ff-8072a1e73049" providerId="ADAL" clId="{FC47DCC1-6F6A-4929-9174-5E66DB52A1AC}" dt="2021-12-14T15:19:13.807" v="67" actId="207"/>
          <ac:spMkLst>
            <pc:docMk/>
            <pc:sldMk cId="0" sldId="268"/>
            <ac:spMk id="411" creationId="{00000000-0000-0000-0000-000000000000}"/>
          </ac:spMkLst>
        </pc:spChg>
      </pc:sldChg>
      <pc:sldChg chg="modSp mod">
        <pc:chgData name="Sian Harris" userId="c0df2758-d740-4b7f-88ff-8072a1e73049" providerId="ADAL" clId="{FC47DCC1-6F6A-4929-9174-5E66DB52A1AC}" dt="2021-12-14T16:13:27.868" v="220" actId="20577"/>
        <pc:sldMkLst>
          <pc:docMk/>
          <pc:sldMk cId="0" sldId="269"/>
        </pc:sldMkLst>
        <pc:spChg chg="mod">
          <ac:chgData name="Sian Harris" userId="c0df2758-d740-4b7f-88ff-8072a1e73049" providerId="ADAL" clId="{FC47DCC1-6F6A-4929-9174-5E66DB52A1AC}" dt="2021-12-14T16:13:27.868" v="220" actId="20577"/>
          <ac:spMkLst>
            <pc:docMk/>
            <pc:sldMk cId="0" sldId="269"/>
            <ac:spMk id="11" creationId="{4D29EA1B-778B-4F1F-BE20-8114321D6C22}"/>
          </ac:spMkLst>
        </pc:spChg>
        <pc:spChg chg="mod">
          <ac:chgData name="Sian Harris" userId="c0df2758-d740-4b7f-88ff-8072a1e73049" providerId="ADAL" clId="{FC47DCC1-6F6A-4929-9174-5E66DB52A1AC}" dt="2021-12-14T15:19:31.346" v="70" actId="207"/>
          <ac:spMkLst>
            <pc:docMk/>
            <pc:sldMk cId="0" sldId="269"/>
            <ac:spMk id="425" creationId="{00000000-0000-0000-0000-000000000000}"/>
          </ac:spMkLst>
        </pc:spChg>
      </pc:sldChg>
      <pc:sldChg chg="addSp modSp mod">
        <pc:chgData name="Sian Harris" userId="c0df2758-d740-4b7f-88ff-8072a1e73049" providerId="ADAL" clId="{FC47DCC1-6F6A-4929-9174-5E66DB52A1AC}" dt="2021-12-14T16:13:33.084" v="224" actId="20577"/>
        <pc:sldMkLst>
          <pc:docMk/>
          <pc:sldMk cId="0" sldId="270"/>
        </pc:sldMkLst>
        <pc:spChg chg="mod">
          <ac:chgData name="Sian Harris" userId="c0df2758-d740-4b7f-88ff-8072a1e73049" providerId="ADAL" clId="{FC47DCC1-6F6A-4929-9174-5E66DB52A1AC}" dt="2021-12-14T16:13:33.084" v="224" actId="20577"/>
          <ac:spMkLst>
            <pc:docMk/>
            <pc:sldMk cId="0" sldId="270"/>
            <ac:spMk id="5" creationId="{DC22466E-D1CB-4DA5-8ECF-B509D16D9A7D}"/>
          </ac:spMkLst>
        </pc:spChg>
        <pc:spChg chg="add mod">
          <ac:chgData name="Sian Harris" userId="c0df2758-d740-4b7f-88ff-8072a1e73049" providerId="ADAL" clId="{FC47DCC1-6F6A-4929-9174-5E66DB52A1AC}" dt="2021-12-14T15:32:50.899" v="140" actId="1076"/>
          <ac:spMkLst>
            <pc:docMk/>
            <pc:sldMk cId="0" sldId="270"/>
            <ac:spMk id="10" creationId="{335F8744-5CCE-4C95-9257-8457CABAAEC1}"/>
          </ac:spMkLst>
        </pc:spChg>
      </pc:sldChg>
      <pc:sldChg chg="modSp mod">
        <pc:chgData name="Sian Harris" userId="c0df2758-d740-4b7f-88ff-8072a1e73049" providerId="ADAL" clId="{FC47DCC1-6F6A-4929-9174-5E66DB52A1AC}" dt="2021-12-14T16:13:38.098" v="228" actId="20577"/>
        <pc:sldMkLst>
          <pc:docMk/>
          <pc:sldMk cId="0" sldId="271"/>
        </pc:sldMkLst>
        <pc:spChg chg="mod">
          <ac:chgData name="Sian Harris" userId="c0df2758-d740-4b7f-88ff-8072a1e73049" providerId="ADAL" clId="{FC47DCC1-6F6A-4929-9174-5E66DB52A1AC}" dt="2021-12-14T16:13:38.098" v="228" actId="20577"/>
          <ac:spMkLst>
            <pc:docMk/>
            <pc:sldMk cId="0" sldId="271"/>
            <ac:spMk id="6" creationId="{7AD7B140-F7A6-4816-A069-23927CD50B38}"/>
          </ac:spMkLst>
        </pc:spChg>
        <pc:spChg chg="mod">
          <ac:chgData name="Sian Harris" userId="c0df2758-d740-4b7f-88ff-8072a1e73049" providerId="ADAL" clId="{FC47DCC1-6F6A-4929-9174-5E66DB52A1AC}" dt="2021-12-14T15:19:44.228" v="72" actId="207"/>
          <ac:spMkLst>
            <pc:docMk/>
            <pc:sldMk cId="0" sldId="271"/>
            <ac:spMk id="447" creationId="{00000000-0000-0000-0000-000000000000}"/>
          </ac:spMkLst>
        </pc:spChg>
      </pc:sldChg>
      <pc:sldChg chg="modSp mod">
        <pc:chgData name="Sian Harris" userId="c0df2758-d740-4b7f-88ff-8072a1e73049" providerId="ADAL" clId="{FC47DCC1-6F6A-4929-9174-5E66DB52A1AC}" dt="2021-12-14T16:13:43.612" v="232" actId="20577"/>
        <pc:sldMkLst>
          <pc:docMk/>
          <pc:sldMk cId="0" sldId="272"/>
        </pc:sldMkLst>
        <pc:spChg chg="mod">
          <ac:chgData name="Sian Harris" userId="c0df2758-d740-4b7f-88ff-8072a1e73049" providerId="ADAL" clId="{FC47DCC1-6F6A-4929-9174-5E66DB52A1AC}" dt="2021-12-14T16:13:43.612" v="232" actId="20577"/>
          <ac:spMkLst>
            <pc:docMk/>
            <pc:sldMk cId="0" sldId="272"/>
            <ac:spMk id="8" creationId="{801C82E6-2606-4B26-B6CA-A09B2EB9A18E}"/>
          </ac:spMkLst>
        </pc:spChg>
        <pc:spChg chg="mod">
          <ac:chgData name="Sian Harris" userId="c0df2758-d740-4b7f-88ff-8072a1e73049" providerId="ADAL" clId="{FC47DCC1-6F6A-4929-9174-5E66DB52A1AC}" dt="2021-12-14T15:21:21.590" v="90" actId="1076"/>
          <ac:spMkLst>
            <pc:docMk/>
            <pc:sldMk cId="0" sldId="272"/>
            <ac:spMk id="454" creationId="{00000000-0000-0000-0000-000000000000}"/>
          </ac:spMkLst>
        </pc:spChg>
        <pc:spChg chg="mod">
          <ac:chgData name="Sian Harris" userId="c0df2758-d740-4b7f-88ff-8072a1e73049" providerId="ADAL" clId="{FC47DCC1-6F6A-4929-9174-5E66DB52A1AC}" dt="2021-12-14T15:21:21.590" v="90" actId="1076"/>
          <ac:spMkLst>
            <pc:docMk/>
            <pc:sldMk cId="0" sldId="272"/>
            <ac:spMk id="455" creationId="{00000000-0000-0000-0000-000000000000}"/>
          </ac:spMkLst>
        </pc:spChg>
        <pc:spChg chg="mod">
          <ac:chgData name="Sian Harris" userId="c0df2758-d740-4b7f-88ff-8072a1e73049" providerId="ADAL" clId="{FC47DCC1-6F6A-4929-9174-5E66DB52A1AC}" dt="2021-12-14T15:20:00.877" v="76" actId="207"/>
          <ac:spMkLst>
            <pc:docMk/>
            <pc:sldMk cId="0" sldId="272"/>
            <ac:spMk id="456" creationId="{00000000-0000-0000-0000-000000000000}"/>
          </ac:spMkLst>
        </pc:spChg>
        <pc:picChg chg="mod">
          <ac:chgData name="Sian Harris" userId="c0df2758-d740-4b7f-88ff-8072a1e73049" providerId="ADAL" clId="{FC47DCC1-6F6A-4929-9174-5E66DB52A1AC}" dt="2021-12-14T15:19:50.997" v="74" actId="1076"/>
          <ac:picMkLst>
            <pc:docMk/>
            <pc:sldMk cId="0" sldId="272"/>
            <ac:picMk id="9" creationId="{205C3C76-93DF-4BA5-92CA-E6D46283C77A}"/>
          </ac:picMkLst>
        </pc:picChg>
        <pc:picChg chg="mod">
          <ac:chgData name="Sian Harris" userId="c0df2758-d740-4b7f-88ff-8072a1e73049" providerId="ADAL" clId="{FC47DCC1-6F6A-4929-9174-5E66DB52A1AC}" dt="2021-12-14T15:21:21.590" v="90" actId="1076"/>
          <ac:picMkLst>
            <pc:docMk/>
            <pc:sldMk cId="0" sldId="272"/>
            <ac:picMk id="453" creationId="{00000000-0000-0000-0000-000000000000}"/>
          </ac:picMkLst>
        </pc:picChg>
        <pc:picChg chg="mod">
          <ac:chgData name="Sian Harris" userId="c0df2758-d740-4b7f-88ff-8072a1e73049" providerId="ADAL" clId="{FC47DCC1-6F6A-4929-9174-5E66DB52A1AC}" dt="2021-12-14T15:21:21.590" v="90" actId="1076"/>
          <ac:picMkLst>
            <pc:docMk/>
            <pc:sldMk cId="0" sldId="272"/>
            <ac:picMk id="457" creationId="{00000000-0000-0000-0000-000000000000}"/>
          </ac:picMkLst>
        </pc:picChg>
        <pc:picChg chg="mod">
          <ac:chgData name="Sian Harris" userId="c0df2758-d740-4b7f-88ff-8072a1e73049" providerId="ADAL" clId="{FC47DCC1-6F6A-4929-9174-5E66DB52A1AC}" dt="2021-12-14T15:21:21.590" v="90" actId="1076"/>
          <ac:picMkLst>
            <pc:docMk/>
            <pc:sldMk cId="0" sldId="272"/>
            <ac:picMk id="458" creationId="{00000000-0000-0000-0000-000000000000}"/>
          </ac:picMkLst>
        </pc:picChg>
      </pc:sldChg>
      <pc:sldChg chg="modSp mod">
        <pc:chgData name="Sian Harris" userId="c0df2758-d740-4b7f-88ff-8072a1e73049" providerId="ADAL" clId="{FC47DCC1-6F6A-4929-9174-5E66DB52A1AC}" dt="2021-12-14T16:13:48.829" v="236" actId="20577"/>
        <pc:sldMkLst>
          <pc:docMk/>
          <pc:sldMk cId="0" sldId="273"/>
        </pc:sldMkLst>
        <pc:spChg chg="mod">
          <ac:chgData name="Sian Harris" userId="c0df2758-d740-4b7f-88ff-8072a1e73049" providerId="ADAL" clId="{FC47DCC1-6F6A-4929-9174-5E66DB52A1AC}" dt="2021-12-14T16:13:48.829" v="236" actId="20577"/>
          <ac:spMkLst>
            <pc:docMk/>
            <pc:sldMk cId="0" sldId="273"/>
            <ac:spMk id="10" creationId="{F62199F4-73A2-4265-BF28-C379553C5AEC}"/>
          </ac:spMkLst>
        </pc:spChg>
        <pc:spChg chg="mod">
          <ac:chgData name="Sian Harris" userId="c0df2758-d740-4b7f-88ff-8072a1e73049" providerId="ADAL" clId="{FC47DCC1-6F6A-4929-9174-5E66DB52A1AC}" dt="2021-12-14T15:20:59.053" v="86" actId="1076"/>
          <ac:spMkLst>
            <pc:docMk/>
            <pc:sldMk cId="0" sldId="273"/>
            <ac:spMk id="464" creationId="{00000000-0000-0000-0000-000000000000}"/>
          </ac:spMkLst>
        </pc:spChg>
        <pc:spChg chg="mod">
          <ac:chgData name="Sian Harris" userId="c0df2758-d740-4b7f-88ff-8072a1e73049" providerId="ADAL" clId="{FC47DCC1-6F6A-4929-9174-5E66DB52A1AC}" dt="2021-12-14T15:21:02.377" v="88" actId="20577"/>
          <ac:spMkLst>
            <pc:docMk/>
            <pc:sldMk cId="0" sldId="273"/>
            <ac:spMk id="465" creationId="{00000000-0000-0000-0000-000000000000}"/>
          </ac:spMkLst>
        </pc:spChg>
        <pc:spChg chg="mod">
          <ac:chgData name="Sian Harris" userId="c0df2758-d740-4b7f-88ff-8072a1e73049" providerId="ADAL" clId="{FC47DCC1-6F6A-4929-9174-5E66DB52A1AC}" dt="2021-12-14T15:20:59.053" v="86" actId="1076"/>
          <ac:spMkLst>
            <pc:docMk/>
            <pc:sldMk cId="0" sldId="273"/>
            <ac:spMk id="466" creationId="{00000000-0000-0000-0000-000000000000}"/>
          </ac:spMkLst>
        </pc:spChg>
        <pc:spChg chg="mod">
          <ac:chgData name="Sian Harris" userId="c0df2758-d740-4b7f-88ff-8072a1e73049" providerId="ADAL" clId="{FC47DCC1-6F6A-4929-9174-5E66DB52A1AC}" dt="2021-12-14T15:21:08.957" v="89" actId="1076"/>
          <ac:spMkLst>
            <pc:docMk/>
            <pc:sldMk cId="0" sldId="273"/>
            <ac:spMk id="467" creationId="{00000000-0000-0000-0000-000000000000}"/>
          </ac:spMkLst>
        </pc:spChg>
        <pc:picChg chg="mod">
          <ac:chgData name="Sian Harris" userId="c0df2758-d740-4b7f-88ff-8072a1e73049" providerId="ADAL" clId="{FC47DCC1-6F6A-4929-9174-5E66DB52A1AC}" dt="2021-12-14T15:20:59.053" v="86" actId="1076"/>
          <ac:picMkLst>
            <pc:docMk/>
            <pc:sldMk cId="0" sldId="273"/>
            <ac:picMk id="463" creationId="{00000000-0000-0000-0000-000000000000}"/>
          </ac:picMkLst>
        </pc:picChg>
        <pc:picChg chg="mod">
          <ac:chgData name="Sian Harris" userId="c0df2758-d740-4b7f-88ff-8072a1e73049" providerId="ADAL" clId="{FC47DCC1-6F6A-4929-9174-5E66DB52A1AC}" dt="2021-12-14T15:20:59.053" v="86" actId="1076"/>
          <ac:picMkLst>
            <pc:docMk/>
            <pc:sldMk cId="0" sldId="273"/>
            <ac:picMk id="468" creationId="{00000000-0000-0000-0000-000000000000}"/>
          </ac:picMkLst>
        </pc:picChg>
        <pc:picChg chg="mod">
          <ac:chgData name="Sian Harris" userId="c0df2758-d740-4b7f-88ff-8072a1e73049" providerId="ADAL" clId="{FC47DCC1-6F6A-4929-9174-5E66DB52A1AC}" dt="2021-12-14T15:20:59.053" v="86" actId="1076"/>
          <ac:picMkLst>
            <pc:docMk/>
            <pc:sldMk cId="0" sldId="273"/>
            <ac:picMk id="469" creationId="{00000000-0000-0000-0000-000000000000}"/>
          </ac:picMkLst>
        </pc:picChg>
        <pc:picChg chg="mod">
          <ac:chgData name="Sian Harris" userId="c0df2758-d740-4b7f-88ff-8072a1e73049" providerId="ADAL" clId="{FC47DCC1-6F6A-4929-9174-5E66DB52A1AC}" dt="2021-12-14T15:20:59.053" v="86" actId="1076"/>
          <ac:picMkLst>
            <pc:docMk/>
            <pc:sldMk cId="0" sldId="273"/>
            <ac:picMk id="470" creationId="{00000000-0000-0000-0000-000000000000}"/>
          </ac:picMkLst>
        </pc:picChg>
        <pc:cxnChg chg="mod">
          <ac:chgData name="Sian Harris" userId="c0df2758-d740-4b7f-88ff-8072a1e73049" providerId="ADAL" clId="{FC47DCC1-6F6A-4929-9174-5E66DB52A1AC}" dt="2021-12-14T15:20:41.141" v="82" actId="1076"/>
          <ac:cxnSpMkLst>
            <pc:docMk/>
            <pc:sldMk cId="0" sldId="273"/>
            <ac:cxnSpMk id="13" creationId="{C64C6755-3C68-4449-B172-ECC751D3BCB2}"/>
          </ac:cxnSpMkLst>
        </pc:cxnChg>
      </pc:sldChg>
      <pc:sldChg chg="modSp mod">
        <pc:chgData name="Sian Harris" userId="c0df2758-d740-4b7f-88ff-8072a1e73049" providerId="ADAL" clId="{FC47DCC1-6F6A-4929-9174-5E66DB52A1AC}" dt="2021-12-14T16:13:54.167" v="240" actId="20577"/>
        <pc:sldMkLst>
          <pc:docMk/>
          <pc:sldMk cId="0" sldId="274"/>
        </pc:sldMkLst>
        <pc:spChg chg="mod">
          <ac:chgData name="Sian Harris" userId="c0df2758-d740-4b7f-88ff-8072a1e73049" providerId="ADAL" clId="{FC47DCC1-6F6A-4929-9174-5E66DB52A1AC}" dt="2021-12-14T16:13:54.167" v="240" actId="20577"/>
          <ac:spMkLst>
            <pc:docMk/>
            <pc:sldMk cId="0" sldId="274"/>
            <ac:spMk id="12" creationId="{E4B88587-83F1-4261-A725-841A01408B74}"/>
          </ac:spMkLst>
        </pc:spChg>
        <pc:spChg chg="mod">
          <ac:chgData name="Sian Harris" userId="c0df2758-d740-4b7f-88ff-8072a1e73049" providerId="ADAL" clId="{FC47DCC1-6F6A-4929-9174-5E66DB52A1AC}" dt="2021-12-14T15:21:42.526" v="91" actId="1076"/>
          <ac:spMkLst>
            <pc:docMk/>
            <pc:sldMk cId="0" sldId="274"/>
            <ac:spMk id="476" creationId="{00000000-0000-0000-0000-000000000000}"/>
          </ac:spMkLst>
        </pc:spChg>
        <pc:spChg chg="mod">
          <ac:chgData name="Sian Harris" userId="c0df2758-d740-4b7f-88ff-8072a1e73049" providerId="ADAL" clId="{FC47DCC1-6F6A-4929-9174-5E66DB52A1AC}" dt="2021-12-14T15:21:44.914" v="93" actId="20577"/>
          <ac:spMkLst>
            <pc:docMk/>
            <pc:sldMk cId="0" sldId="274"/>
            <ac:spMk id="477" creationId="{00000000-0000-0000-0000-000000000000}"/>
          </ac:spMkLst>
        </pc:spChg>
        <pc:spChg chg="mod">
          <ac:chgData name="Sian Harris" userId="c0df2758-d740-4b7f-88ff-8072a1e73049" providerId="ADAL" clId="{FC47DCC1-6F6A-4929-9174-5E66DB52A1AC}" dt="2021-12-14T15:21:42.526" v="91" actId="1076"/>
          <ac:spMkLst>
            <pc:docMk/>
            <pc:sldMk cId="0" sldId="274"/>
            <ac:spMk id="478" creationId="{00000000-0000-0000-0000-000000000000}"/>
          </ac:spMkLst>
        </pc:spChg>
        <pc:spChg chg="mod">
          <ac:chgData name="Sian Harris" userId="c0df2758-d740-4b7f-88ff-8072a1e73049" providerId="ADAL" clId="{FC47DCC1-6F6A-4929-9174-5E66DB52A1AC}" dt="2021-12-14T15:21:42.526" v="91" actId="1076"/>
          <ac:spMkLst>
            <pc:docMk/>
            <pc:sldMk cId="0" sldId="274"/>
            <ac:spMk id="479" creationId="{00000000-0000-0000-0000-000000000000}"/>
          </ac:spMkLst>
        </pc:spChg>
        <pc:spChg chg="mod">
          <ac:chgData name="Sian Harris" userId="c0df2758-d740-4b7f-88ff-8072a1e73049" providerId="ADAL" clId="{FC47DCC1-6F6A-4929-9174-5E66DB52A1AC}" dt="2021-12-14T15:21:55.621" v="95" actId="207"/>
          <ac:spMkLst>
            <pc:docMk/>
            <pc:sldMk cId="0" sldId="274"/>
            <ac:spMk id="480" creationId="{00000000-0000-0000-0000-000000000000}"/>
          </ac:spMkLst>
        </pc:spChg>
        <pc:picChg chg="mod">
          <ac:chgData name="Sian Harris" userId="c0df2758-d740-4b7f-88ff-8072a1e73049" providerId="ADAL" clId="{FC47DCC1-6F6A-4929-9174-5E66DB52A1AC}" dt="2021-12-14T15:21:42.526" v="91" actId="1076"/>
          <ac:picMkLst>
            <pc:docMk/>
            <pc:sldMk cId="0" sldId="274"/>
            <ac:picMk id="475" creationId="{00000000-0000-0000-0000-000000000000}"/>
          </ac:picMkLst>
        </pc:picChg>
        <pc:picChg chg="mod">
          <ac:chgData name="Sian Harris" userId="c0df2758-d740-4b7f-88ff-8072a1e73049" providerId="ADAL" clId="{FC47DCC1-6F6A-4929-9174-5E66DB52A1AC}" dt="2021-12-14T15:21:42.526" v="91" actId="1076"/>
          <ac:picMkLst>
            <pc:docMk/>
            <pc:sldMk cId="0" sldId="274"/>
            <ac:picMk id="481" creationId="{00000000-0000-0000-0000-000000000000}"/>
          </ac:picMkLst>
        </pc:picChg>
        <pc:picChg chg="mod">
          <ac:chgData name="Sian Harris" userId="c0df2758-d740-4b7f-88ff-8072a1e73049" providerId="ADAL" clId="{FC47DCC1-6F6A-4929-9174-5E66DB52A1AC}" dt="2021-12-14T15:21:42.526" v="91" actId="1076"/>
          <ac:picMkLst>
            <pc:docMk/>
            <pc:sldMk cId="0" sldId="274"/>
            <ac:picMk id="482" creationId="{00000000-0000-0000-0000-000000000000}"/>
          </ac:picMkLst>
        </pc:picChg>
        <pc:picChg chg="mod">
          <ac:chgData name="Sian Harris" userId="c0df2758-d740-4b7f-88ff-8072a1e73049" providerId="ADAL" clId="{FC47DCC1-6F6A-4929-9174-5E66DB52A1AC}" dt="2021-12-14T15:21:42.526" v="91" actId="1076"/>
          <ac:picMkLst>
            <pc:docMk/>
            <pc:sldMk cId="0" sldId="274"/>
            <ac:picMk id="483" creationId="{00000000-0000-0000-0000-000000000000}"/>
          </ac:picMkLst>
        </pc:picChg>
        <pc:picChg chg="mod">
          <ac:chgData name="Sian Harris" userId="c0df2758-d740-4b7f-88ff-8072a1e73049" providerId="ADAL" clId="{FC47DCC1-6F6A-4929-9174-5E66DB52A1AC}" dt="2021-12-14T15:21:42.526" v="91" actId="1076"/>
          <ac:picMkLst>
            <pc:docMk/>
            <pc:sldMk cId="0" sldId="274"/>
            <ac:picMk id="484" creationId="{00000000-0000-0000-0000-000000000000}"/>
          </ac:picMkLst>
        </pc:picChg>
      </pc:sldChg>
      <pc:sldChg chg="modSp mod">
        <pc:chgData name="Sian Harris" userId="c0df2758-d740-4b7f-88ff-8072a1e73049" providerId="ADAL" clId="{FC47DCC1-6F6A-4929-9174-5E66DB52A1AC}" dt="2021-12-14T16:14:00.086" v="244" actId="20577"/>
        <pc:sldMkLst>
          <pc:docMk/>
          <pc:sldMk cId="0" sldId="275"/>
        </pc:sldMkLst>
        <pc:spChg chg="mod">
          <ac:chgData name="Sian Harris" userId="c0df2758-d740-4b7f-88ff-8072a1e73049" providerId="ADAL" clId="{FC47DCC1-6F6A-4929-9174-5E66DB52A1AC}" dt="2021-12-14T16:14:00.086" v="244" actId="20577"/>
          <ac:spMkLst>
            <pc:docMk/>
            <pc:sldMk cId="0" sldId="275"/>
            <ac:spMk id="11" creationId="{BC136B6A-F5EA-47DB-82D6-C503B5D5222F}"/>
          </ac:spMkLst>
        </pc:spChg>
        <pc:spChg chg="mod">
          <ac:chgData name="Sian Harris" userId="c0df2758-d740-4b7f-88ff-8072a1e73049" providerId="ADAL" clId="{FC47DCC1-6F6A-4929-9174-5E66DB52A1AC}" dt="2021-12-14T15:28:53.705" v="97" actId="207"/>
          <ac:spMkLst>
            <pc:docMk/>
            <pc:sldMk cId="0" sldId="275"/>
            <ac:spMk id="490" creationId="{00000000-0000-0000-0000-000000000000}"/>
          </ac:spMkLst>
        </pc:spChg>
      </pc:sldChg>
      <pc:sldChg chg="modSp mod">
        <pc:chgData name="Sian Harris" userId="c0df2758-d740-4b7f-88ff-8072a1e73049" providerId="ADAL" clId="{FC47DCC1-6F6A-4929-9174-5E66DB52A1AC}" dt="2021-12-14T16:14:10.094" v="248" actId="20577"/>
        <pc:sldMkLst>
          <pc:docMk/>
          <pc:sldMk cId="0" sldId="276"/>
        </pc:sldMkLst>
        <pc:spChg chg="mod">
          <ac:chgData name="Sian Harris" userId="c0df2758-d740-4b7f-88ff-8072a1e73049" providerId="ADAL" clId="{FC47DCC1-6F6A-4929-9174-5E66DB52A1AC}" dt="2021-12-14T16:14:10.094" v="248" actId="20577"/>
          <ac:spMkLst>
            <pc:docMk/>
            <pc:sldMk cId="0" sldId="276"/>
            <ac:spMk id="4" creationId="{C9F2DEC1-4D58-4F5A-9E32-9680E1F43E06}"/>
          </ac:spMkLst>
        </pc:spChg>
        <pc:spChg chg="mod">
          <ac:chgData name="Sian Harris" userId="c0df2758-d740-4b7f-88ff-8072a1e73049" providerId="ADAL" clId="{FC47DCC1-6F6A-4929-9174-5E66DB52A1AC}" dt="2021-12-14T15:29:21.874" v="102" actId="207"/>
          <ac:spMkLst>
            <pc:docMk/>
            <pc:sldMk cId="0" sldId="276"/>
            <ac:spMk id="503" creationId="{00000000-0000-0000-0000-000000000000}"/>
          </ac:spMkLst>
        </pc:spChg>
        <pc:spChg chg="mod">
          <ac:chgData name="Sian Harris" userId="c0df2758-d740-4b7f-88ff-8072a1e73049" providerId="ADAL" clId="{FC47DCC1-6F6A-4929-9174-5E66DB52A1AC}" dt="2021-12-14T15:29:16.424" v="101" actId="1076"/>
          <ac:spMkLst>
            <pc:docMk/>
            <pc:sldMk cId="0" sldId="276"/>
            <ac:spMk id="504" creationId="{00000000-0000-0000-0000-000000000000}"/>
          </ac:spMkLst>
        </pc:spChg>
      </pc:sldChg>
      <pc:sldChg chg="addSp modSp mod delCm">
        <pc:chgData name="Sian Harris" userId="c0df2758-d740-4b7f-88ff-8072a1e73049" providerId="ADAL" clId="{FC47DCC1-6F6A-4929-9174-5E66DB52A1AC}" dt="2021-12-14T16:14:16.432" v="252" actId="20577"/>
        <pc:sldMkLst>
          <pc:docMk/>
          <pc:sldMk cId="0" sldId="277"/>
        </pc:sldMkLst>
        <pc:spChg chg="add mod">
          <ac:chgData name="Sian Harris" userId="c0df2758-d740-4b7f-88ff-8072a1e73049" providerId="ADAL" clId="{FC47DCC1-6F6A-4929-9174-5E66DB52A1AC}" dt="2021-12-14T15:30:43.072" v="125" actId="1076"/>
          <ac:spMkLst>
            <pc:docMk/>
            <pc:sldMk cId="0" sldId="277"/>
            <ac:spMk id="2" creationId="{FB94B6BA-D621-4879-A0FC-E910B63BF12B}"/>
          </ac:spMkLst>
        </pc:spChg>
        <pc:spChg chg="mod">
          <ac:chgData name="Sian Harris" userId="c0df2758-d740-4b7f-88ff-8072a1e73049" providerId="ADAL" clId="{FC47DCC1-6F6A-4929-9174-5E66DB52A1AC}" dt="2021-12-14T16:14:16.432" v="252" actId="20577"/>
          <ac:spMkLst>
            <pc:docMk/>
            <pc:sldMk cId="0" sldId="277"/>
            <ac:spMk id="5" creationId="{EC569897-5C99-4818-A3B4-94F54E60C4AA}"/>
          </ac:spMkLst>
        </pc:spChg>
        <pc:spChg chg="mod">
          <ac:chgData name="Sian Harris" userId="c0df2758-d740-4b7f-88ff-8072a1e73049" providerId="ADAL" clId="{FC47DCC1-6F6A-4929-9174-5E66DB52A1AC}" dt="2021-12-14T15:29:55.024" v="106" actId="207"/>
          <ac:spMkLst>
            <pc:docMk/>
            <pc:sldMk cId="0" sldId="277"/>
            <ac:spMk id="510" creationId="{00000000-0000-0000-0000-000000000000}"/>
          </ac:spMkLst>
        </pc:spChg>
        <pc:spChg chg="mod">
          <ac:chgData name="Sian Harris" userId="c0df2758-d740-4b7f-88ff-8072a1e73049" providerId="ADAL" clId="{FC47DCC1-6F6A-4929-9174-5E66DB52A1AC}" dt="2021-12-14T15:29:43.907" v="104" actId="207"/>
          <ac:spMkLst>
            <pc:docMk/>
            <pc:sldMk cId="0" sldId="277"/>
            <ac:spMk id="511" creationId="{00000000-0000-0000-0000-000000000000}"/>
          </ac:spMkLst>
        </pc:spChg>
        <pc:picChg chg="mod">
          <ac:chgData name="Sian Harris" userId="c0df2758-d740-4b7f-88ff-8072a1e73049" providerId="ADAL" clId="{FC47DCC1-6F6A-4929-9174-5E66DB52A1AC}" dt="2021-12-14T15:29:39.200" v="103" actId="1076"/>
          <ac:picMkLst>
            <pc:docMk/>
            <pc:sldMk cId="0" sldId="277"/>
            <ac:picMk id="509" creationId="{00000000-0000-0000-0000-000000000000}"/>
          </ac:picMkLst>
        </pc:picChg>
      </pc:sldChg>
      <pc:sldChg chg="modSp mod">
        <pc:chgData name="Sian Harris" userId="c0df2758-d740-4b7f-88ff-8072a1e73049" providerId="ADAL" clId="{FC47DCC1-6F6A-4929-9174-5E66DB52A1AC}" dt="2021-12-14T16:14:23.181" v="256" actId="20577"/>
        <pc:sldMkLst>
          <pc:docMk/>
          <pc:sldMk cId="0" sldId="278"/>
        </pc:sldMkLst>
        <pc:spChg chg="mod">
          <ac:chgData name="Sian Harris" userId="c0df2758-d740-4b7f-88ff-8072a1e73049" providerId="ADAL" clId="{FC47DCC1-6F6A-4929-9174-5E66DB52A1AC}" dt="2021-12-14T16:14:23.181" v="256" actId="20577"/>
          <ac:spMkLst>
            <pc:docMk/>
            <pc:sldMk cId="0" sldId="278"/>
            <ac:spMk id="4" creationId="{45C033C8-C283-498A-B5D4-82BB4EE1330C}"/>
          </ac:spMkLst>
        </pc:spChg>
        <pc:spChg chg="mod">
          <ac:chgData name="Sian Harris" userId="c0df2758-d740-4b7f-88ff-8072a1e73049" providerId="ADAL" clId="{FC47DCC1-6F6A-4929-9174-5E66DB52A1AC}" dt="2021-12-14T15:51:31.532" v="163" actId="20577"/>
          <ac:spMkLst>
            <pc:docMk/>
            <pc:sldMk cId="0" sldId="278"/>
            <ac:spMk id="516" creationId="{00000000-0000-0000-0000-000000000000}"/>
          </ac:spMkLst>
        </pc:spChg>
        <pc:spChg chg="mod">
          <ac:chgData name="Sian Harris" userId="c0df2758-d740-4b7f-88ff-8072a1e73049" providerId="ADAL" clId="{FC47DCC1-6F6A-4929-9174-5E66DB52A1AC}" dt="2021-12-14T15:51:36.065" v="164" actId="1076"/>
          <ac:spMkLst>
            <pc:docMk/>
            <pc:sldMk cId="0" sldId="278"/>
            <ac:spMk id="517" creationId="{00000000-0000-0000-0000-000000000000}"/>
          </ac:spMkLst>
        </pc:spChg>
      </pc:sldChg>
      <pc:sldChg chg="addSp modSp mod">
        <pc:chgData name="Sian Harris" userId="c0df2758-d740-4b7f-88ff-8072a1e73049" providerId="ADAL" clId="{FC47DCC1-6F6A-4929-9174-5E66DB52A1AC}" dt="2021-12-14T16:14:30.192" v="260" actId="20577"/>
        <pc:sldMkLst>
          <pc:docMk/>
          <pc:sldMk cId="0" sldId="279"/>
        </pc:sldMkLst>
        <pc:spChg chg="mod">
          <ac:chgData name="Sian Harris" userId="c0df2758-d740-4b7f-88ff-8072a1e73049" providerId="ADAL" clId="{FC47DCC1-6F6A-4929-9174-5E66DB52A1AC}" dt="2021-12-14T16:14:30.192" v="260" actId="20577"/>
          <ac:spMkLst>
            <pc:docMk/>
            <pc:sldMk cId="0" sldId="279"/>
            <ac:spMk id="6" creationId="{72A9FD40-139E-4C72-98A9-8B109E7B5009}"/>
          </ac:spMkLst>
        </pc:spChg>
        <pc:spChg chg="add mod">
          <ac:chgData name="Sian Harris" userId="c0df2758-d740-4b7f-88ff-8072a1e73049" providerId="ADAL" clId="{FC47DCC1-6F6A-4929-9174-5E66DB52A1AC}" dt="2021-12-14T15:31:06.001" v="128" actId="1076"/>
          <ac:spMkLst>
            <pc:docMk/>
            <pc:sldMk cId="0" sldId="279"/>
            <ac:spMk id="11" creationId="{24AB3C75-EFFE-4472-BB79-CF81A1574C21}"/>
          </ac:spMkLst>
        </pc:spChg>
        <pc:spChg chg="mod">
          <ac:chgData name="Sian Harris" userId="c0df2758-d740-4b7f-88ff-8072a1e73049" providerId="ADAL" clId="{FC47DCC1-6F6A-4929-9174-5E66DB52A1AC}" dt="2021-12-14T15:31:30.651" v="131" actId="207"/>
          <ac:spMkLst>
            <pc:docMk/>
            <pc:sldMk cId="0" sldId="279"/>
            <ac:spMk id="524" creationId="{00000000-0000-0000-0000-000000000000}"/>
          </ac:spMkLst>
        </pc:spChg>
        <pc:picChg chg="mod">
          <ac:chgData name="Sian Harris" userId="c0df2758-d740-4b7f-88ff-8072a1e73049" providerId="ADAL" clId="{FC47DCC1-6F6A-4929-9174-5E66DB52A1AC}" dt="2021-12-14T15:31:54.889" v="135" actId="14100"/>
          <ac:picMkLst>
            <pc:docMk/>
            <pc:sldMk cId="0" sldId="279"/>
            <ac:picMk id="522" creationId="{00000000-0000-0000-0000-000000000000}"/>
          </ac:picMkLst>
        </pc:picChg>
        <pc:picChg chg="mod">
          <ac:chgData name="Sian Harris" userId="c0df2758-d740-4b7f-88ff-8072a1e73049" providerId="ADAL" clId="{FC47DCC1-6F6A-4929-9174-5E66DB52A1AC}" dt="2021-12-14T15:32:07.625" v="138" actId="1076"/>
          <ac:picMkLst>
            <pc:docMk/>
            <pc:sldMk cId="0" sldId="279"/>
            <ac:picMk id="523" creationId="{00000000-0000-0000-0000-000000000000}"/>
          </ac:picMkLst>
        </pc:picChg>
        <pc:picChg chg="mod">
          <ac:chgData name="Sian Harris" userId="c0df2758-d740-4b7f-88ff-8072a1e73049" providerId="ADAL" clId="{FC47DCC1-6F6A-4929-9174-5E66DB52A1AC}" dt="2021-12-14T15:31:15.297" v="129" actId="1076"/>
          <ac:picMkLst>
            <pc:docMk/>
            <pc:sldMk cId="0" sldId="279"/>
            <ac:picMk id="525" creationId="{00000000-0000-0000-0000-000000000000}"/>
          </ac:picMkLst>
        </pc:picChg>
      </pc:sldChg>
      <pc:sldChg chg="modSp mod">
        <pc:chgData name="Sian Harris" userId="c0df2758-d740-4b7f-88ff-8072a1e73049" providerId="ADAL" clId="{FC47DCC1-6F6A-4929-9174-5E66DB52A1AC}" dt="2021-12-14T16:14:39.038" v="264" actId="20577"/>
        <pc:sldMkLst>
          <pc:docMk/>
          <pc:sldMk cId="0" sldId="280"/>
        </pc:sldMkLst>
        <pc:spChg chg="mod">
          <ac:chgData name="Sian Harris" userId="c0df2758-d740-4b7f-88ff-8072a1e73049" providerId="ADAL" clId="{FC47DCC1-6F6A-4929-9174-5E66DB52A1AC}" dt="2021-12-14T16:14:39.038" v="264" actId="20577"/>
          <ac:spMkLst>
            <pc:docMk/>
            <pc:sldMk cId="0" sldId="280"/>
            <ac:spMk id="4" creationId="{D834DAEB-E0CD-4D39-9756-74B569733D95}"/>
          </ac:spMkLst>
        </pc:spChg>
        <pc:spChg chg="mod">
          <ac:chgData name="Sian Harris" userId="c0df2758-d740-4b7f-88ff-8072a1e73049" providerId="ADAL" clId="{FC47DCC1-6F6A-4929-9174-5E66DB52A1AC}" dt="2021-12-14T15:51:47.944" v="166" actId="207"/>
          <ac:spMkLst>
            <pc:docMk/>
            <pc:sldMk cId="0" sldId="280"/>
            <ac:spMk id="530" creationId="{00000000-0000-0000-0000-000000000000}"/>
          </ac:spMkLst>
        </pc:spChg>
        <pc:spChg chg="mod">
          <ac:chgData name="Sian Harris" userId="c0df2758-d740-4b7f-88ff-8072a1e73049" providerId="ADAL" clId="{FC47DCC1-6F6A-4929-9174-5E66DB52A1AC}" dt="2021-12-14T15:51:51.623" v="167" actId="207"/>
          <ac:spMkLst>
            <pc:docMk/>
            <pc:sldMk cId="0" sldId="280"/>
            <ac:spMk id="531" creationId="{00000000-0000-0000-0000-000000000000}"/>
          </ac:spMkLst>
        </pc:spChg>
      </pc:sldChg>
      <pc:sldChg chg="modSp mod">
        <pc:chgData name="Sian Harris" userId="c0df2758-d740-4b7f-88ff-8072a1e73049" providerId="ADAL" clId="{FC47DCC1-6F6A-4929-9174-5E66DB52A1AC}" dt="2021-12-14T16:14:47.015" v="268" actId="20577"/>
        <pc:sldMkLst>
          <pc:docMk/>
          <pc:sldMk cId="0" sldId="281"/>
        </pc:sldMkLst>
        <pc:spChg chg="mod">
          <ac:chgData name="Sian Harris" userId="c0df2758-d740-4b7f-88ff-8072a1e73049" providerId="ADAL" clId="{FC47DCC1-6F6A-4929-9174-5E66DB52A1AC}" dt="2021-12-14T16:14:47.015" v="268" actId="20577"/>
          <ac:spMkLst>
            <pc:docMk/>
            <pc:sldMk cId="0" sldId="281"/>
            <ac:spMk id="3" creationId="{9578EF0E-C1E5-4EC3-AFC8-C76173A8EE68}"/>
          </ac:spMkLst>
        </pc:spChg>
        <pc:spChg chg="mod">
          <ac:chgData name="Sian Harris" userId="c0df2758-d740-4b7f-88ff-8072a1e73049" providerId="ADAL" clId="{FC47DCC1-6F6A-4929-9174-5E66DB52A1AC}" dt="2021-12-14T15:52:06.546" v="169" actId="1076"/>
          <ac:spMkLst>
            <pc:docMk/>
            <pc:sldMk cId="0" sldId="281"/>
            <ac:spMk id="536" creationId="{00000000-0000-0000-0000-000000000000}"/>
          </ac:spMkLst>
        </pc:spChg>
      </pc:sldChg>
      <pc:sldChg chg="modSp mod">
        <pc:chgData name="Sian Harris" userId="c0df2758-d740-4b7f-88ff-8072a1e73049" providerId="ADAL" clId="{FC47DCC1-6F6A-4929-9174-5E66DB52A1AC}" dt="2021-12-14T16:14:52.238" v="272" actId="20577"/>
        <pc:sldMkLst>
          <pc:docMk/>
          <pc:sldMk cId="0" sldId="282"/>
        </pc:sldMkLst>
        <pc:spChg chg="mod">
          <ac:chgData name="Sian Harris" userId="c0df2758-d740-4b7f-88ff-8072a1e73049" providerId="ADAL" clId="{FC47DCC1-6F6A-4929-9174-5E66DB52A1AC}" dt="2021-12-14T16:14:52.238" v="272" actId="20577"/>
          <ac:spMkLst>
            <pc:docMk/>
            <pc:sldMk cId="0" sldId="282"/>
            <ac:spMk id="3" creationId="{ACEC8C78-02DF-4B56-A6F8-6B736983744D}"/>
          </ac:spMkLst>
        </pc:spChg>
        <pc:spChg chg="mod">
          <ac:chgData name="Sian Harris" userId="c0df2758-d740-4b7f-88ff-8072a1e73049" providerId="ADAL" clId="{FC47DCC1-6F6A-4929-9174-5E66DB52A1AC}" dt="2021-12-14T15:53:23.900" v="170" actId="207"/>
          <ac:spMkLst>
            <pc:docMk/>
            <pc:sldMk cId="0" sldId="282"/>
            <ac:spMk id="541" creationId="{00000000-0000-0000-0000-000000000000}"/>
          </ac:spMkLst>
        </pc:spChg>
      </pc:sldChg>
      <pc:sldChg chg="modSp mod">
        <pc:chgData name="Sian Harris" userId="c0df2758-d740-4b7f-88ff-8072a1e73049" providerId="ADAL" clId="{FC47DCC1-6F6A-4929-9174-5E66DB52A1AC}" dt="2021-12-14T16:14:57.878" v="276" actId="20577"/>
        <pc:sldMkLst>
          <pc:docMk/>
          <pc:sldMk cId="0" sldId="283"/>
        </pc:sldMkLst>
        <pc:spChg chg="mod">
          <ac:chgData name="Sian Harris" userId="c0df2758-d740-4b7f-88ff-8072a1e73049" providerId="ADAL" clId="{FC47DCC1-6F6A-4929-9174-5E66DB52A1AC}" dt="2021-12-14T16:14:57.878" v="276" actId="20577"/>
          <ac:spMkLst>
            <pc:docMk/>
            <pc:sldMk cId="0" sldId="283"/>
            <ac:spMk id="3" creationId="{D5107AAB-C0D4-4F8F-846A-8744768312A9}"/>
          </ac:spMkLst>
        </pc:spChg>
        <pc:spChg chg="mod">
          <ac:chgData name="Sian Harris" userId="c0df2758-d740-4b7f-88ff-8072a1e73049" providerId="ADAL" clId="{FC47DCC1-6F6A-4929-9174-5E66DB52A1AC}" dt="2021-12-14T15:53:31.122" v="171" actId="207"/>
          <ac:spMkLst>
            <pc:docMk/>
            <pc:sldMk cId="0" sldId="283"/>
            <ac:spMk id="546" creationId="{00000000-0000-0000-0000-000000000000}"/>
          </ac:spMkLst>
        </pc:spChg>
      </pc:sldChg>
      <pc:sldChg chg="modSp mod">
        <pc:chgData name="Sian Harris" userId="c0df2758-d740-4b7f-88ff-8072a1e73049" providerId="ADAL" clId="{FC47DCC1-6F6A-4929-9174-5E66DB52A1AC}" dt="2021-12-14T16:15:02.869" v="280" actId="20577"/>
        <pc:sldMkLst>
          <pc:docMk/>
          <pc:sldMk cId="0" sldId="284"/>
        </pc:sldMkLst>
        <pc:spChg chg="mod">
          <ac:chgData name="Sian Harris" userId="c0df2758-d740-4b7f-88ff-8072a1e73049" providerId="ADAL" clId="{FC47DCC1-6F6A-4929-9174-5E66DB52A1AC}" dt="2021-12-14T16:15:02.869" v="280" actId="20577"/>
          <ac:spMkLst>
            <pc:docMk/>
            <pc:sldMk cId="0" sldId="284"/>
            <ac:spMk id="3" creationId="{838E4726-A011-4873-8600-8FF8EFE31CB9}"/>
          </ac:spMkLst>
        </pc:spChg>
        <pc:spChg chg="mod">
          <ac:chgData name="Sian Harris" userId="c0df2758-d740-4b7f-88ff-8072a1e73049" providerId="ADAL" clId="{FC47DCC1-6F6A-4929-9174-5E66DB52A1AC}" dt="2021-12-14T15:53:36.832" v="172" actId="207"/>
          <ac:spMkLst>
            <pc:docMk/>
            <pc:sldMk cId="0" sldId="284"/>
            <ac:spMk id="551" creationId="{00000000-0000-0000-0000-000000000000}"/>
          </ac:spMkLst>
        </pc:spChg>
      </pc:sldChg>
      <pc:sldChg chg="modSp mod">
        <pc:chgData name="Sian Harris" userId="c0df2758-d740-4b7f-88ff-8072a1e73049" providerId="ADAL" clId="{FC47DCC1-6F6A-4929-9174-5E66DB52A1AC}" dt="2021-12-14T16:15:10.095" v="284" actId="20577"/>
        <pc:sldMkLst>
          <pc:docMk/>
          <pc:sldMk cId="0" sldId="285"/>
        </pc:sldMkLst>
        <pc:spChg chg="mod">
          <ac:chgData name="Sian Harris" userId="c0df2758-d740-4b7f-88ff-8072a1e73049" providerId="ADAL" clId="{FC47DCC1-6F6A-4929-9174-5E66DB52A1AC}" dt="2021-12-14T16:15:10.095" v="284" actId="20577"/>
          <ac:spMkLst>
            <pc:docMk/>
            <pc:sldMk cId="0" sldId="285"/>
            <ac:spMk id="3" creationId="{A15BD326-2540-4030-AA7F-3E1ADF8D6CCB}"/>
          </ac:spMkLst>
        </pc:spChg>
      </pc:sldChg>
      <pc:sldChg chg="modSp mod">
        <pc:chgData name="Sian Harris" userId="c0df2758-d740-4b7f-88ff-8072a1e73049" providerId="ADAL" clId="{FC47DCC1-6F6A-4929-9174-5E66DB52A1AC}" dt="2021-12-14T16:15:15.622" v="288" actId="20577"/>
        <pc:sldMkLst>
          <pc:docMk/>
          <pc:sldMk cId="0" sldId="286"/>
        </pc:sldMkLst>
        <pc:spChg chg="mod">
          <ac:chgData name="Sian Harris" userId="c0df2758-d740-4b7f-88ff-8072a1e73049" providerId="ADAL" clId="{FC47DCC1-6F6A-4929-9174-5E66DB52A1AC}" dt="2021-12-14T16:15:15.622" v="288" actId="20577"/>
          <ac:spMkLst>
            <pc:docMk/>
            <pc:sldMk cId="0" sldId="286"/>
            <ac:spMk id="6" creationId="{2A46B15E-7273-418B-82C9-41C5D9CC37D2}"/>
          </ac:spMkLst>
        </pc:spChg>
        <pc:spChg chg="mod">
          <ac:chgData name="Sian Harris" userId="c0df2758-d740-4b7f-88ff-8072a1e73049" providerId="ADAL" clId="{FC47DCC1-6F6A-4929-9174-5E66DB52A1AC}" dt="2021-12-14T15:58:45.051" v="173" actId="1076"/>
          <ac:spMkLst>
            <pc:docMk/>
            <pc:sldMk cId="0" sldId="286"/>
            <ac:spMk id="561" creationId="{00000000-0000-0000-0000-000000000000}"/>
          </ac:spMkLst>
        </pc:spChg>
        <pc:spChg chg="mod">
          <ac:chgData name="Sian Harris" userId="c0df2758-d740-4b7f-88ff-8072a1e73049" providerId="ADAL" clId="{FC47DCC1-6F6A-4929-9174-5E66DB52A1AC}" dt="2021-12-14T15:59:23.972" v="179" actId="1076"/>
          <ac:spMkLst>
            <pc:docMk/>
            <pc:sldMk cId="0" sldId="286"/>
            <ac:spMk id="564" creationId="{00000000-0000-0000-0000-000000000000}"/>
          </ac:spMkLst>
        </pc:spChg>
        <pc:picChg chg="mod modCrop">
          <ac:chgData name="Sian Harris" userId="c0df2758-d740-4b7f-88ff-8072a1e73049" providerId="ADAL" clId="{FC47DCC1-6F6A-4929-9174-5E66DB52A1AC}" dt="2021-12-14T15:59:16.211" v="178" actId="1076"/>
          <ac:picMkLst>
            <pc:docMk/>
            <pc:sldMk cId="0" sldId="286"/>
            <ac:picMk id="562" creationId="{00000000-0000-0000-0000-000000000000}"/>
          </ac:picMkLst>
        </pc:picChg>
      </pc:sldChg>
      <pc:sldChg chg="modSp mod">
        <pc:chgData name="Sian Harris" userId="c0df2758-d740-4b7f-88ff-8072a1e73049" providerId="ADAL" clId="{FC47DCC1-6F6A-4929-9174-5E66DB52A1AC}" dt="2021-12-14T16:15:26.167" v="294" actId="20577"/>
        <pc:sldMkLst>
          <pc:docMk/>
          <pc:sldMk cId="0" sldId="287"/>
        </pc:sldMkLst>
        <pc:spChg chg="mod">
          <ac:chgData name="Sian Harris" userId="c0df2758-d740-4b7f-88ff-8072a1e73049" providerId="ADAL" clId="{FC47DCC1-6F6A-4929-9174-5E66DB52A1AC}" dt="2021-12-14T16:15:26.167" v="294" actId="20577"/>
          <ac:spMkLst>
            <pc:docMk/>
            <pc:sldMk cId="0" sldId="287"/>
            <ac:spMk id="3" creationId="{29FEABEE-341C-4533-9709-E37EFE2BB12E}"/>
          </ac:spMkLst>
        </pc:spChg>
      </pc:sldChg>
      <pc:sldChg chg="modSp mod">
        <pc:chgData name="Sian Harris" userId="c0df2758-d740-4b7f-88ff-8072a1e73049" providerId="ADAL" clId="{FC47DCC1-6F6A-4929-9174-5E66DB52A1AC}" dt="2021-12-14T16:15:31.688" v="298" actId="20577"/>
        <pc:sldMkLst>
          <pc:docMk/>
          <pc:sldMk cId="0" sldId="288"/>
        </pc:sldMkLst>
        <pc:spChg chg="mod">
          <ac:chgData name="Sian Harris" userId="c0df2758-d740-4b7f-88ff-8072a1e73049" providerId="ADAL" clId="{FC47DCC1-6F6A-4929-9174-5E66DB52A1AC}" dt="2021-12-14T16:15:31.688" v="298" actId="20577"/>
          <ac:spMkLst>
            <pc:docMk/>
            <pc:sldMk cId="0" sldId="288"/>
            <ac:spMk id="3" creationId="{8DB5B5DE-AB28-4D4A-B9AF-4AFB9549314D}"/>
          </ac:spMkLst>
        </pc:spChg>
      </pc:sldChg>
      <pc:sldChg chg="modSp mod">
        <pc:chgData name="Sian Harris" userId="c0df2758-d740-4b7f-88ff-8072a1e73049" providerId="ADAL" clId="{FC47DCC1-6F6A-4929-9174-5E66DB52A1AC}" dt="2021-12-14T16:15:50.383" v="302" actId="20577"/>
        <pc:sldMkLst>
          <pc:docMk/>
          <pc:sldMk cId="0" sldId="289"/>
        </pc:sldMkLst>
        <pc:spChg chg="mod">
          <ac:chgData name="Sian Harris" userId="c0df2758-d740-4b7f-88ff-8072a1e73049" providerId="ADAL" clId="{FC47DCC1-6F6A-4929-9174-5E66DB52A1AC}" dt="2021-12-14T16:15:50.383" v="302" actId="20577"/>
          <ac:spMkLst>
            <pc:docMk/>
            <pc:sldMk cId="0" sldId="289"/>
            <ac:spMk id="5" creationId="{B3909EBA-AE85-4819-A74F-2CD5E9DF6245}"/>
          </ac:spMkLst>
        </pc:spChg>
        <pc:spChg chg="mod">
          <ac:chgData name="Sian Harris" userId="c0df2758-d740-4b7f-88ff-8072a1e73049" providerId="ADAL" clId="{FC47DCC1-6F6A-4929-9174-5E66DB52A1AC}" dt="2021-12-14T15:59:48.086" v="180" actId="1076"/>
          <ac:spMkLst>
            <pc:docMk/>
            <pc:sldMk cId="0" sldId="289"/>
            <ac:spMk id="579" creationId="{00000000-0000-0000-0000-000000000000}"/>
          </ac:spMkLst>
        </pc:spChg>
        <pc:spChg chg="mod">
          <ac:chgData name="Sian Harris" userId="c0df2758-d740-4b7f-88ff-8072a1e73049" providerId="ADAL" clId="{FC47DCC1-6F6A-4929-9174-5E66DB52A1AC}" dt="2021-12-14T15:59:53.908" v="181" actId="1076"/>
          <ac:spMkLst>
            <pc:docMk/>
            <pc:sldMk cId="0" sldId="289"/>
            <ac:spMk id="580" creationId="{00000000-0000-0000-0000-000000000000}"/>
          </ac:spMkLst>
        </pc:spChg>
      </pc:sldChg>
      <pc:sldChg chg="modSp mod">
        <pc:chgData name="Sian Harris" userId="c0df2758-d740-4b7f-88ff-8072a1e73049" providerId="ADAL" clId="{FC47DCC1-6F6A-4929-9174-5E66DB52A1AC}" dt="2021-12-14T16:15:57.263" v="306" actId="20577"/>
        <pc:sldMkLst>
          <pc:docMk/>
          <pc:sldMk cId="0" sldId="290"/>
        </pc:sldMkLst>
        <pc:spChg chg="mod">
          <ac:chgData name="Sian Harris" userId="c0df2758-d740-4b7f-88ff-8072a1e73049" providerId="ADAL" clId="{FC47DCC1-6F6A-4929-9174-5E66DB52A1AC}" dt="2021-12-14T16:15:57.263" v="306" actId="20577"/>
          <ac:spMkLst>
            <pc:docMk/>
            <pc:sldMk cId="0" sldId="290"/>
            <ac:spMk id="5" creationId="{0DB59428-B5B0-4FBF-8161-AEA86B58B42B}"/>
          </ac:spMkLst>
        </pc:spChg>
        <pc:spChg chg="mod">
          <ac:chgData name="Sian Harris" userId="c0df2758-d740-4b7f-88ff-8072a1e73049" providerId="ADAL" clId="{FC47DCC1-6F6A-4929-9174-5E66DB52A1AC}" dt="2021-12-14T16:02:54.110" v="182" actId="207"/>
          <ac:spMkLst>
            <pc:docMk/>
            <pc:sldMk cId="0" sldId="290"/>
            <ac:spMk id="586" creationId="{00000000-0000-0000-0000-000000000000}"/>
          </ac:spMkLst>
        </pc:spChg>
      </pc:sldChg>
      <pc:sldChg chg="modSp mod">
        <pc:chgData name="Sian Harris" userId="c0df2758-d740-4b7f-88ff-8072a1e73049" providerId="ADAL" clId="{FC47DCC1-6F6A-4929-9174-5E66DB52A1AC}" dt="2021-12-14T16:16:05.207" v="310" actId="20577"/>
        <pc:sldMkLst>
          <pc:docMk/>
          <pc:sldMk cId="0" sldId="291"/>
        </pc:sldMkLst>
        <pc:spChg chg="mod">
          <ac:chgData name="Sian Harris" userId="c0df2758-d740-4b7f-88ff-8072a1e73049" providerId="ADAL" clId="{FC47DCC1-6F6A-4929-9174-5E66DB52A1AC}" dt="2021-12-14T16:16:05.207" v="310" actId="20577"/>
          <ac:spMkLst>
            <pc:docMk/>
            <pc:sldMk cId="0" sldId="291"/>
            <ac:spMk id="12" creationId="{28D4F1E7-8C81-4F5B-AD50-4C9B9ED8AAA3}"/>
          </ac:spMkLst>
        </pc:spChg>
        <pc:spChg chg="mod">
          <ac:chgData name="Sian Harris" userId="c0df2758-d740-4b7f-88ff-8072a1e73049" providerId="ADAL" clId="{FC47DCC1-6F6A-4929-9174-5E66DB52A1AC}" dt="2021-12-14T16:10:35.677" v="189" actId="207"/>
          <ac:spMkLst>
            <pc:docMk/>
            <pc:sldMk cId="0" sldId="291"/>
            <ac:spMk id="593" creationId="{00000000-0000-0000-0000-000000000000}"/>
          </ac:spMkLst>
        </pc:spChg>
        <pc:spChg chg="mod">
          <ac:chgData name="Sian Harris" userId="c0df2758-d740-4b7f-88ff-8072a1e73049" providerId="ADAL" clId="{FC47DCC1-6F6A-4929-9174-5E66DB52A1AC}" dt="2021-12-14T16:10:01.281" v="184" actId="1076"/>
          <ac:spMkLst>
            <pc:docMk/>
            <pc:sldMk cId="0" sldId="291"/>
            <ac:spMk id="599" creationId="{00000000-0000-0000-0000-000000000000}"/>
          </ac:spMkLst>
        </pc:spChg>
        <pc:spChg chg="mod">
          <ac:chgData name="Sian Harris" userId="c0df2758-d740-4b7f-88ff-8072a1e73049" providerId="ADAL" clId="{FC47DCC1-6F6A-4929-9174-5E66DB52A1AC}" dt="2021-12-14T16:10:12.785" v="185" actId="1076"/>
          <ac:spMkLst>
            <pc:docMk/>
            <pc:sldMk cId="0" sldId="291"/>
            <ac:spMk id="600" creationId="{00000000-0000-0000-0000-000000000000}"/>
          </ac:spMkLst>
        </pc:spChg>
        <pc:spChg chg="mod">
          <ac:chgData name="Sian Harris" userId="c0df2758-d740-4b7f-88ff-8072a1e73049" providerId="ADAL" clId="{FC47DCC1-6F6A-4929-9174-5E66DB52A1AC}" dt="2021-12-14T16:10:12.785" v="185" actId="1076"/>
          <ac:spMkLst>
            <pc:docMk/>
            <pc:sldMk cId="0" sldId="291"/>
            <ac:spMk id="601" creationId="{00000000-0000-0000-0000-000000000000}"/>
          </ac:spMkLst>
        </pc:spChg>
        <pc:spChg chg="mod">
          <ac:chgData name="Sian Harris" userId="c0df2758-d740-4b7f-88ff-8072a1e73049" providerId="ADAL" clId="{FC47DCC1-6F6A-4929-9174-5E66DB52A1AC}" dt="2021-12-14T16:10:28.983" v="188" actId="207"/>
          <ac:spMkLst>
            <pc:docMk/>
            <pc:sldMk cId="0" sldId="291"/>
            <ac:spMk id="602" creationId="{00000000-0000-0000-0000-000000000000}"/>
          </ac:spMkLst>
        </pc:spChg>
        <pc:grpChg chg="mod">
          <ac:chgData name="Sian Harris" userId="c0df2758-d740-4b7f-88ff-8072a1e73049" providerId="ADAL" clId="{FC47DCC1-6F6A-4929-9174-5E66DB52A1AC}" dt="2021-12-14T16:10:12.785" v="185" actId="1076"/>
          <ac:grpSpMkLst>
            <pc:docMk/>
            <pc:sldMk cId="0" sldId="291"/>
            <ac:grpSpMk id="594" creationId="{00000000-0000-0000-0000-000000000000}"/>
          </ac:grpSpMkLst>
        </pc:grpChg>
        <pc:grpChg chg="mod">
          <ac:chgData name="Sian Harris" userId="c0df2758-d740-4b7f-88ff-8072a1e73049" providerId="ADAL" clId="{FC47DCC1-6F6A-4929-9174-5E66DB52A1AC}" dt="2021-12-14T16:10:12.785" v="185" actId="1076"/>
          <ac:grpSpMkLst>
            <pc:docMk/>
            <pc:sldMk cId="0" sldId="291"/>
            <ac:grpSpMk id="597" creationId="{00000000-0000-0000-0000-000000000000}"/>
          </ac:grpSpMkLst>
        </pc:grpChg>
      </pc:sldChg>
      <pc:sldChg chg="modSp mod">
        <pc:chgData name="Sian Harris" userId="c0df2758-d740-4b7f-88ff-8072a1e73049" providerId="ADAL" clId="{FC47DCC1-6F6A-4929-9174-5E66DB52A1AC}" dt="2021-12-14T16:16:12.400" v="314" actId="20577"/>
        <pc:sldMkLst>
          <pc:docMk/>
          <pc:sldMk cId="0" sldId="292"/>
        </pc:sldMkLst>
        <pc:spChg chg="mod">
          <ac:chgData name="Sian Harris" userId="c0df2758-d740-4b7f-88ff-8072a1e73049" providerId="ADAL" clId="{FC47DCC1-6F6A-4929-9174-5E66DB52A1AC}" dt="2021-12-14T16:16:12.400" v="314" actId="20577"/>
          <ac:spMkLst>
            <pc:docMk/>
            <pc:sldMk cId="0" sldId="292"/>
            <ac:spMk id="12" creationId="{81E805A9-E398-4880-B02A-2E2248BCC23D}"/>
          </ac:spMkLst>
        </pc:spChg>
        <pc:spChg chg="mod">
          <ac:chgData name="Sian Harris" userId="c0df2758-d740-4b7f-88ff-8072a1e73049" providerId="ADAL" clId="{FC47DCC1-6F6A-4929-9174-5E66DB52A1AC}" dt="2021-12-14T16:11:17.448" v="194" actId="207"/>
          <ac:spMkLst>
            <pc:docMk/>
            <pc:sldMk cId="0" sldId="292"/>
            <ac:spMk id="607" creationId="{00000000-0000-0000-0000-000000000000}"/>
          </ac:spMkLst>
        </pc:spChg>
        <pc:spChg chg="mod">
          <ac:chgData name="Sian Harris" userId="c0df2758-d740-4b7f-88ff-8072a1e73049" providerId="ADAL" clId="{FC47DCC1-6F6A-4929-9174-5E66DB52A1AC}" dt="2021-12-14T16:11:35.617" v="196" actId="1076"/>
          <ac:spMkLst>
            <pc:docMk/>
            <pc:sldMk cId="0" sldId="292"/>
            <ac:spMk id="614" creationId="{00000000-0000-0000-0000-000000000000}"/>
          </ac:spMkLst>
        </pc:spChg>
        <pc:spChg chg="mod">
          <ac:chgData name="Sian Harris" userId="c0df2758-d740-4b7f-88ff-8072a1e73049" providerId="ADAL" clId="{FC47DCC1-6F6A-4929-9174-5E66DB52A1AC}" dt="2021-12-14T16:10:55.891" v="191" actId="14100"/>
          <ac:spMkLst>
            <pc:docMk/>
            <pc:sldMk cId="0" sldId="292"/>
            <ac:spMk id="615" creationId="{00000000-0000-0000-0000-000000000000}"/>
          </ac:spMkLst>
        </pc:spChg>
        <pc:spChg chg="mod">
          <ac:chgData name="Sian Harris" userId="c0df2758-d740-4b7f-88ff-8072a1e73049" providerId="ADAL" clId="{FC47DCC1-6F6A-4929-9174-5E66DB52A1AC}" dt="2021-12-14T16:10:46.953" v="190" actId="207"/>
          <ac:spMkLst>
            <pc:docMk/>
            <pc:sldMk cId="0" sldId="292"/>
            <ac:spMk id="616" creationId="{00000000-0000-0000-0000-000000000000}"/>
          </ac:spMkLst>
        </pc:spChg>
        <pc:grpChg chg="mod">
          <ac:chgData name="Sian Harris" userId="c0df2758-d740-4b7f-88ff-8072a1e73049" providerId="ADAL" clId="{FC47DCC1-6F6A-4929-9174-5E66DB52A1AC}" dt="2021-12-14T16:11:29.058" v="195" actId="1076"/>
          <ac:grpSpMkLst>
            <pc:docMk/>
            <pc:sldMk cId="0" sldId="292"/>
            <ac:grpSpMk id="608" creationId="{00000000-0000-0000-0000-000000000000}"/>
          </ac:grpSpMkLst>
        </pc:grpChg>
        <pc:grpChg chg="mod">
          <ac:chgData name="Sian Harris" userId="c0df2758-d740-4b7f-88ff-8072a1e73049" providerId="ADAL" clId="{FC47DCC1-6F6A-4929-9174-5E66DB52A1AC}" dt="2021-12-14T16:11:29.058" v="195" actId="1076"/>
          <ac:grpSpMkLst>
            <pc:docMk/>
            <pc:sldMk cId="0" sldId="292"/>
            <ac:grpSpMk id="611" creationId="{00000000-0000-0000-0000-000000000000}"/>
          </ac:grpSpMkLst>
        </pc:grpChg>
      </pc:sldChg>
      <pc:sldChg chg="modSp mod">
        <pc:chgData name="Sian Harris" userId="c0df2758-d740-4b7f-88ff-8072a1e73049" providerId="ADAL" clId="{FC47DCC1-6F6A-4929-9174-5E66DB52A1AC}" dt="2021-12-14T16:16:18.686" v="318" actId="20577"/>
        <pc:sldMkLst>
          <pc:docMk/>
          <pc:sldMk cId="0" sldId="293"/>
        </pc:sldMkLst>
        <pc:spChg chg="mod">
          <ac:chgData name="Sian Harris" userId="c0df2758-d740-4b7f-88ff-8072a1e73049" providerId="ADAL" clId="{FC47DCC1-6F6A-4929-9174-5E66DB52A1AC}" dt="2021-12-14T16:16:18.686" v="318" actId="20577"/>
          <ac:spMkLst>
            <pc:docMk/>
            <pc:sldMk cId="0" sldId="293"/>
            <ac:spMk id="4" creationId="{FE987159-60A1-473F-9379-9C3F805D0B8B}"/>
          </ac:spMkLst>
        </pc:spChg>
        <pc:spChg chg="mod">
          <ac:chgData name="Sian Harris" userId="c0df2758-d740-4b7f-88ff-8072a1e73049" providerId="ADAL" clId="{FC47DCC1-6F6A-4929-9174-5E66DB52A1AC}" dt="2021-12-14T16:11:52.178" v="198" actId="1076"/>
          <ac:spMkLst>
            <pc:docMk/>
            <pc:sldMk cId="0" sldId="293"/>
            <ac:spMk id="621" creationId="{00000000-0000-0000-0000-000000000000}"/>
          </ac:spMkLst>
        </pc:spChg>
        <pc:spChg chg="mod">
          <ac:chgData name="Sian Harris" userId="c0df2758-d740-4b7f-88ff-8072a1e73049" providerId="ADAL" clId="{FC47DCC1-6F6A-4929-9174-5E66DB52A1AC}" dt="2021-12-14T16:11:48.010" v="197" actId="1076"/>
          <ac:spMkLst>
            <pc:docMk/>
            <pc:sldMk cId="0" sldId="293"/>
            <ac:spMk id="622" creationId="{00000000-0000-0000-0000-000000000000}"/>
          </ac:spMkLst>
        </pc:spChg>
      </pc:sldChg>
      <pc:sldChg chg="modSp mod">
        <pc:chgData name="Sian Harris" userId="c0df2758-d740-4b7f-88ff-8072a1e73049" providerId="ADAL" clId="{FC47DCC1-6F6A-4929-9174-5E66DB52A1AC}" dt="2021-12-14T16:16:24.112" v="322" actId="20577"/>
        <pc:sldMkLst>
          <pc:docMk/>
          <pc:sldMk cId="0" sldId="294"/>
        </pc:sldMkLst>
        <pc:spChg chg="mod">
          <ac:chgData name="Sian Harris" userId="c0df2758-d740-4b7f-88ff-8072a1e73049" providerId="ADAL" clId="{FC47DCC1-6F6A-4929-9174-5E66DB52A1AC}" dt="2021-12-14T16:16:24.112" v="322" actId="20577"/>
          <ac:spMkLst>
            <pc:docMk/>
            <pc:sldMk cId="0" sldId="294"/>
            <ac:spMk id="4" creationId="{59AC34B9-1EBD-4DC6-A102-67A7C2A9D9A6}"/>
          </ac:spMkLst>
        </pc:spChg>
        <pc:spChg chg="mod">
          <ac:chgData name="Sian Harris" userId="c0df2758-d740-4b7f-88ff-8072a1e73049" providerId="ADAL" clId="{FC47DCC1-6F6A-4929-9174-5E66DB52A1AC}" dt="2021-12-14T16:12:42.493" v="210" actId="207"/>
          <ac:spMkLst>
            <pc:docMk/>
            <pc:sldMk cId="0" sldId="294"/>
            <ac:spMk id="627" creationId="{00000000-0000-0000-0000-000000000000}"/>
          </ac:spMkLst>
        </pc:spChg>
        <pc:spChg chg="mod">
          <ac:chgData name="Sian Harris" userId="c0df2758-d740-4b7f-88ff-8072a1e73049" providerId="ADAL" clId="{FC47DCC1-6F6A-4929-9174-5E66DB52A1AC}" dt="2021-12-14T16:12:32.323" v="208" actId="1076"/>
          <ac:spMkLst>
            <pc:docMk/>
            <pc:sldMk cId="0" sldId="294"/>
            <ac:spMk id="628" creationId="{00000000-0000-0000-0000-000000000000}"/>
          </ac:spMkLst>
        </pc:spChg>
      </pc:sldChg>
      <pc:sldChg chg="modSp mod">
        <pc:chgData name="Sian Harris" userId="c0df2758-d740-4b7f-88ff-8072a1e73049" providerId="ADAL" clId="{FC47DCC1-6F6A-4929-9174-5E66DB52A1AC}" dt="2021-12-14T16:16:29.727" v="326" actId="20577"/>
        <pc:sldMkLst>
          <pc:docMk/>
          <pc:sldMk cId="0" sldId="295"/>
        </pc:sldMkLst>
        <pc:spChg chg="mod">
          <ac:chgData name="Sian Harris" userId="c0df2758-d740-4b7f-88ff-8072a1e73049" providerId="ADAL" clId="{FC47DCC1-6F6A-4929-9174-5E66DB52A1AC}" dt="2021-12-14T16:16:29.727" v="326" actId="20577"/>
          <ac:spMkLst>
            <pc:docMk/>
            <pc:sldMk cId="0" sldId="295"/>
            <ac:spMk id="13" creationId="{5AE428A5-E1B9-4861-9F7F-D14AAAA920E2}"/>
          </ac:spMkLst>
        </pc:spChg>
        <pc:spChg chg="mod">
          <ac:chgData name="Sian Harris" userId="c0df2758-d740-4b7f-88ff-8072a1e73049" providerId="ADAL" clId="{FC47DCC1-6F6A-4929-9174-5E66DB52A1AC}" dt="2021-12-14T16:12:55.405" v="212" actId="207"/>
          <ac:spMkLst>
            <pc:docMk/>
            <pc:sldMk cId="0" sldId="295"/>
            <ac:spMk id="634" creationId="{00000000-0000-0000-0000-000000000000}"/>
          </ac:spMkLst>
        </pc:spChg>
      </pc:sldChg>
      <pc:sldChg chg="del">
        <pc:chgData name="Sian Harris" userId="c0df2758-d740-4b7f-88ff-8072a1e73049" providerId="ADAL" clId="{FC47DCC1-6F6A-4929-9174-5E66DB52A1AC}" dt="2021-12-14T15:11:07.135" v="0" actId="47"/>
        <pc:sldMkLst>
          <pc:docMk/>
          <pc:sldMk cId="2850183641" sldId="317"/>
        </pc:sldMkLst>
      </pc:sldChg>
      <pc:sldChg chg="modSp mod modAnim">
        <pc:chgData name="Sian Harris" userId="c0df2758-d740-4b7f-88ff-8072a1e73049" providerId="ADAL" clId="{FC47DCC1-6F6A-4929-9174-5E66DB52A1AC}" dt="2021-12-14T16:31:42.571" v="327" actId="20577"/>
        <pc:sldMkLst>
          <pc:docMk/>
          <pc:sldMk cId="0" sldId="321"/>
        </pc:sldMkLst>
        <pc:spChg chg="mod">
          <ac:chgData name="Sian Harris" userId="c0df2758-d740-4b7f-88ff-8072a1e73049" providerId="ADAL" clId="{FC47DCC1-6F6A-4929-9174-5E66DB52A1AC}" dt="2021-12-14T15:11:31.128" v="7" actId="20577"/>
          <ac:spMkLst>
            <pc:docMk/>
            <pc:sldMk cId="0" sldId="321"/>
            <ac:spMk id="12" creationId="{97FA46C3-A5E1-43CB-927F-62094AE94FDB}"/>
          </ac:spMkLst>
        </pc:spChg>
        <pc:spChg chg="mod">
          <ac:chgData name="Sian Harris" userId="c0df2758-d740-4b7f-88ff-8072a1e73049" providerId="ADAL" clId="{FC47DCC1-6F6A-4929-9174-5E66DB52A1AC}" dt="2021-12-14T16:31:42.571" v="327" actId="20577"/>
          <ac:spMkLst>
            <pc:docMk/>
            <pc:sldMk cId="0" sldId="321"/>
            <ac:spMk id="282" creationId="{00000000-0000-0000-0000-000000000000}"/>
          </ac:spMkLst>
        </pc:spChg>
        <pc:spChg chg="mod">
          <ac:chgData name="Sian Harris" userId="c0df2758-d740-4b7f-88ff-8072a1e73049" providerId="ADAL" clId="{FC47DCC1-6F6A-4929-9174-5E66DB52A1AC}" dt="2021-12-14T15:11:56.238" v="10" actId="207"/>
          <ac:spMkLst>
            <pc:docMk/>
            <pc:sldMk cId="0" sldId="321"/>
            <ac:spMk id="290" creationId="{00000000-0000-0000-0000-000000000000}"/>
          </ac:spMkLst>
        </pc:spChg>
      </pc:sldChg>
      <pc:sldChg chg="modSp mod">
        <pc:chgData name="Sian Harris" userId="c0df2758-d740-4b7f-88ff-8072a1e73049" providerId="ADAL" clId="{FC47DCC1-6F6A-4929-9174-5E66DB52A1AC}" dt="2021-12-14T15:12:54.405" v="24" actId="20577"/>
        <pc:sldMkLst>
          <pc:docMk/>
          <pc:sldMk cId="0" sldId="322"/>
        </pc:sldMkLst>
        <pc:spChg chg="mod">
          <ac:chgData name="Sian Harris" userId="c0df2758-d740-4b7f-88ff-8072a1e73049" providerId="ADAL" clId="{FC47DCC1-6F6A-4929-9174-5E66DB52A1AC}" dt="2021-12-14T15:12:54.405" v="24" actId="20577"/>
          <ac:spMkLst>
            <pc:docMk/>
            <pc:sldMk cId="0" sldId="322"/>
            <ac:spMk id="12" creationId="{5D25AA9D-F918-4527-8839-A40DDC49C4BE}"/>
          </ac:spMkLst>
        </pc:spChg>
        <pc:spChg chg="mod">
          <ac:chgData name="Sian Harris" userId="c0df2758-d740-4b7f-88ff-8072a1e73049" providerId="ADAL" clId="{FC47DCC1-6F6A-4929-9174-5E66DB52A1AC}" dt="2021-12-14T15:12:35.806" v="17" actId="207"/>
          <ac:spMkLst>
            <pc:docMk/>
            <pc:sldMk cId="0" sldId="322"/>
            <ac:spMk id="309" creationId="{00000000-0000-0000-0000-000000000000}"/>
          </ac:spMkLst>
        </pc:spChg>
        <pc:spChg chg="mod">
          <ac:chgData name="Sian Harris" userId="c0df2758-d740-4b7f-88ff-8072a1e73049" providerId="ADAL" clId="{FC47DCC1-6F6A-4929-9174-5E66DB52A1AC}" dt="2021-12-14T15:12:46.627" v="19" actId="207"/>
          <ac:spMkLst>
            <pc:docMk/>
            <pc:sldMk cId="0" sldId="322"/>
            <ac:spMk id="317" creationId="{00000000-0000-0000-0000-000000000000}"/>
          </ac:spMkLst>
        </pc:spChg>
      </pc:sldChg>
      <pc:sldChg chg="modSp mod">
        <pc:chgData name="Sian Harris" userId="c0df2758-d740-4b7f-88ff-8072a1e73049" providerId="ADAL" clId="{FC47DCC1-6F6A-4929-9174-5E66DB52A1AC}" dt="2021-12-14T15:14:28.783" v="30" actId="20577"/>
        <pc:sldMkLst>
          <pc:docMk/>
          <pc:sldMk cId="0" sldId="323"/>
        </pc:sldMkLst>
        <pc:spChg chg="mod">
          <ac:chgData name="Sian Harris" userId="c0df2758-d740-4b7f-88ff-8072a1e73049" providerId="ADAL" clId="{FC47DCC1-6F6A-4929-9174-5E66DB52A1AC}" dt="2021-12-14T15:14:28.783" v="30" actId="20577"/>
          <ac:spMkLst>
            <pc:docMk/>
            <pc:sldMk cId="0" sldId="323"/>
            <ac:spMk id="12" creationId="{931CA629-FE26-4D47-9ACF-DFCB1F195F23}"/>
          </ac:spMkLst>
        </pc:spChg>
        <pc:spChg chg="mod">
          <ac:chgData name="Sian Harris" userId="c0df2758-d740-4b7f-88ff-8072a1e73049" providerId="ADAL" clId="{FC47DCC1-6F6A-4929-9174-5E66DB52A1AC}" dt="2021-12-14T15:14:21.857" v="27" actId="207"/>
          <ac:spMkLst>
            <pc:docMk/>
            <pc:sldMk cId="0" sldId="323"/>
            <ac:spMk id="323" creationId="{00000000-0000-0000-0000-000000000000}"/>
          </ac:spMkLst>
        </pc:spChg>
        <pc:spChg chg="mod">
          <ac:chgData name="Sian Harris" userId="c0df2758-d740-4b7f-88ff-8072a1e73049" providerId="ADAL" clId="{FC47DCC1-6F6A-4929-9174-5E66DB52A1AC}" dt="2021-12-14T15:14:17.109" v="26" actId="207"/>
          <ac:spMkLst>
            <pc:docMk/>
            <pc:sldMk cId="0" sldId="323"/>
            <ac:spMk id="3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c27d1db1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dc27d1db17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1821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365" name="Google Shape;365;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380" name="Google Shape;38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dbfb093ca9_0_2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dbfb093ca9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395" name="Google Shape;395;gdbfb093ca9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409" name="Google Shape;40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423" name="Google Shape;42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6" name="Google Shape;436;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3" name="Google Shape;44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1" name="Google Shape;451;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1" name="Google Shape;461;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3" name="Google Shape;473;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92f56e5c9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c92f56e5c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c92f56e5c9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3d437ff6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e3d437ff6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488" name="Google Shape;488;ge3d437ff6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1" name="Google Shape;501;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7" name="Google Shape;507;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dbfb093ca9_0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4" name="Google Shape;514;gdbfb093ca9_0_2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0" name="Google Shape;520;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28" name="Google Shape;528;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4" name="Google Shape;534;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9" name="Google Shape;539;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4" name="Google Shape;544;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9" name="Google Shape;549;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4" name="Google Shape;554;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9" name="Google Shape;559;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7" name="Google Shape;567;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2" name="Google Shape;572;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7" name="Google Shape;577;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84" name="Google Shape;584;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1" name="Google Shape;591;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5" name="Google Shape;605;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dbfb093ca9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9" name="Google Shape;619;gdbfb093ca9_0_2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5" name="Google Shape;625;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400"/>
              </a:spcAft>
              <a:buSzPts val="1400"/>
              <a:buNone/>
            </a:pPr>
            <a:endParaRPr dirty="0"/>
          </a:p>
        </p:txBody>
      </p:sp>
      <p:sp>
        <p:nvSpPr>
          <p:cNvPr id="280" name="Google Shape;28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e3beb67d61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e3beb67d6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br>
              <a:rPr lang="en-GB" b="0" dirty="0"/>
            </a:br>
            <a:endParaRPr b="0" dirty="0"/>
          </a:p>
        </p:txBody>
      </p:sp>
      <p:sp>
        <p:nvSpPr>
          <p:cNvPr id="632" name="Google Shape;632;ge3beb67d61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0"/>
              </a:spcAft>
              <a:buSzPts val="1400"/>
              <a:buNone/>
            </a:pPr>
            <a:endParaRPr dirty="0">
              <a:solidFill>
                <a:schemeClr val="dk1"/>
              </a:solidFill>
              <a:latin typeface="Calibri"/>
              <a:ea typeface="Calibri"/>
              <a:cs typeface="Calibri"/>
              <a:sym typeface="Calibri"/>
            </a:endParaRPr>
          </a:p>
          <a:p>
            <a:pPr marL="0" lvl="0" indent="0" algn="l" rtl="0">
              <a:lnSpc>
                <a:spcPct val="100000"/>
              </a:lnSpc>
              <a:spcBef>
                <a:spcPts val="400"/>
              </a:spcBef>
              <a:spcAft>
                <a:spcPts val="0"/>
              </a:spcAft>
              <a:buSzPts val="1400"/>
              <a:buNone/>
            </a:pPr>
            <a:endParaRPr dirty="0"/>
          </a:p>
        </p:txBody>
      </p:sp>
      <p:sp>
        <p:nvSpPr>
          <p:cNvPr id="294" name="Google Shape;29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07" name="Google Shape;30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00"/>
              </a:spcBef>
              <a:spcAft>
                <a:spcPts val="4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335" name="Google Shape;33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Notes</a:t>
            </a:r>
            <a:endParaRPr dirty="0"/>
          </a:p>
        </p:txBody>
      </p:sp>
      <p:sp>
        <p:nvSpPr>
          <p:cNvPr id="350" name="Google Shape;35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6"/>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BdfcR-8hE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0fEHguhykD8"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qwevEAaZ3w"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OQlByoPdG6c"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lchetron.com/Solomon-Lind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mrrQT4WkbNE" TargetMode="External"/><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alchetron.com/Solomon-Linda" TargetMode="Externa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3.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weforum.org/reports/global-gender-gap-report-20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dc27d1db17_1_0"/>
          <p:cNvSpPr txBox="1">
            <a:spLocks noGrp="1"/>
          </p:cNvSpPr>
          <p:nvPr>
            <p:ph type="ctrTitle"/>
          </p:nvPr>
        </p:nvSpPr>
        <p:spPr>
          <a:xfrm>
            <a:off x="200721" y="998440"/>
            <a:ext cx="8753707" cy="3172114"/>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rgbClr val="5784CC"/>
              </a:buClr>
              <a:buSzPts val="6000"/>
              <a:buFont typeface="Georgia"/>
              <a:buNone/>
            </a:pPr>
            <a:r>
              <a:rPr lang="en-GB" sz="5400">
                <a:solidFill>
                  <a:srgbClr val="419CD2"/>
                </a:solidFill>
                <a:highlight>
                  <a:srgbClr val="FFFFFF"/>
                </a:highlight>
                <a:latin typeface="Georgia"/>
                <a:ea typeface="Georgia"/>
                <a:cs typeface="Georgia"/>
                <a:sym typeface="Georgia"/>
              </a:rPr>
              <a:t>Transformative Learning - developing critical reflective thinking in learners</a:t>
            </a:r>
          </a:p>
        </p:txBody>
      </p:sp>
      <p:pic>
        <p:nvPicPr>
          <p:cNvPr id="3" name="Picture 2">
            <a:extLst>
              <a:ext uri="{FF2B5EF4-FFF2-40B4-BE49-F238E27FC236}">
                <a16:creationId xmlns:a16="http://schemas.microsoft.com/office/drawing/2014/main" id="{4677DC7B-68CC-4ADC-BA35-CDD3D87B7ACC}"/>
              </a:ext>
            </a:extLst>
          </p:cNvPr>
          <p:cNvPicPr>
            <a:picLocks noChangeAspect="1"/>
          </p:cNvPicPr>
          <p:nvPr/>
        </p:nvPicPr>
        <p:blipFill>
          <a:blip r:embed="rId3"/>
          <a:srcRect/>
          <a:stretch/>
        </p:blipFill>
        <p:spPr>
          <a:xfrm>
            <a:off x="348899" y="179216"/>
            <a:ext cx="3218265" cy="696811"/>
          </a:xfrm>
          <a:prstGeom prst="rect">
            <a:avLst/>
          </a:prstGeom>
        </p:spPr>
      </p:pic>
      <p:pic>
        <p:nvPicPr>
          <p:cNvPr id="5" name="Picture 4" descr="Text&#10;&#10;Description automatically generated">
            <a:extLst>
              <a:ext uri="{FF2B5EF4-FFF2-40B4-BE49-F238E27FC236}">
                <a16:creationId xmlns:a16="http://schemas.microsoft.com/office/drawing/2014/main" id="{1C48CB60-AFBB-4D9E-B354-8687DC10C960}"/>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5" name="Picture 14" descr="Logo, company name&#10;&#10;Description automatically generated">
            <a:extLst>
              <a:ext uri="{FF2B5EF4-FFF2-40B4-BE49-F238E27FC236}">
                <a16:creationId xmlns:a16="http://schemas.microsoft.com/office/drawing/2014/main" id="{28356966-B005-4926-B448-69C9F8023238}"/>
              </a:ext>
            </a:extLst>
          </p:cNvPr>
          <p:cNvPicPr>
            <a:picLocks noChangeAspect="1"/>
          </p:cNvPicPr>
          <p:nvPr/>
        </p:nvPicPr>
        <p:blipFill>
          <a:blip r:embed="rId5"/>
          <a:stretch>
            <a:fillRect/>
          </a:stretch>
        </p:blipFill>
        <p:spPr>
          <a:xfrm>
            <a:off x="7825219" y="5992427"/>
            <a:ext cx="1220143" cy="715673"/>
          </a:xfrm>
          <a:prstGeom prst="rect">
            <a:avLst/>
          </a:prstGeom>
        </p:spPr>
      </p:pic>
      <p:cxnSp>
        <p:nvCxnSpPr>
          <p:cNvPr id="16" name="Straight Connector 15">
            <a:extLst>
              <a:ext uri="{FF2B5EF4-FFF2-40B4-BE49-F238E27FC236}">
                <a16:creationId xmlns:a16="http://schemas.microsoft.com/office/drawing/2014/main" id="{7609E5A8-A359-4EBA-979B-6160D72AA6CD}"/>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00BF401C-FB9B-490D-B1C8-461DDB39AADB}"/>
              </a:ext>
            </a:extLst>
          </p:cNvPr>
          <p:cNvPicPr>
            <a:picLocks noChangeAspect="1"/>
          </p:cNvPicPr>
          <p:nvPr/>
        </p:nvPicPr>
        <p:blipFill>
          <a:blip r:embed="rId6"/>
          <a:srcRect t="5296" b="5296"/>
          <a:stretch/>
        </p:blipFill>
        <p:spPr>
          <a:xfrm>
            <a:off x="2254221" y="4345244"/>
            <a:ext cx="4635558" cy="2370447"/>
          </a:xfrm>
          <a:prstGeom prst="rect">
            <a:avLst/>
          </a:prstGeom>
        </p:spPr>
      </p:pic>
      <p:sp>
        <p:nvSpPr>
          <p:cNvPr id="10" name="Rectangle 9">
            <a:extLst>
              <a:ext uri="{FF2B5EF4-FFF2-40B4-BE49-F238E27FC236}">
                <a16:creationId xmlns:a16="http://schemas.microsoft.com/office/drawing/2014/main" id="{50E71548-B13E-442A-B77B-601236C687EA}"/>
              </a:ext>
            </a:extLst>
          </p:cNvPr>
          <p:cNvSpPr/>
          <p:nvPr/>
        </p:nvSpPr>
        <p:spPr>
          <a:xfrm>
            <a:off x="46355" y="6211230"/>
            <a:ext cx="1769806" cy="662920"/>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4000" dirty="0">
                <a:solidFill>
                  <a:schemeClr val="bg1"/>
                </a:solidFill>
              </a:rPr>
              <a:t>DAY 2</a:t>
            </a:r>
          </a:p>
        </p:txBody>
      </p:sp>
    </p:spTree>
    <p:extLst>
      <p:ext uri="{BB962C8B-B14F-4D97-AF65-F5344CB8AC3E}">
        <p14:creationId xmlns:p14="http://schemas.microsoft.com/office/powerpoint/2010/main" val="29803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8"/>
          <p:cNvSpPr txBox="1">
            <a:spLocks noGrp="1"/>
          </p:cNvSpPr>
          <p:nvPr>
            <p:ph type="body" idx="1"/>
          </p:nvPr>
        </p:nvSpPr>
        <p:spPr>
          <a:xfrm>
            <a:off x="682049" y="1839755"/>
            <a:ext cx="7779900" cy="4348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SzPts val="1100"/>
              <a:buNone/>
            </a:pPr>
            <a:r>
              <a:rPr lang="en-GB" sz="2400" dirty="0">
                <a:solidFill>
                  <a:srgbClr val="5D5D5D"/>
                </a:solidFill>
                <a:latin typeface="Arial"/>
                <a:ea typeface="Arial"/>
                <a:cs typeface="Arial"/>
                <a:sym typeface="Arial"/>
              </a:rPr>
              <a:t>In your groups, discuss the below </a:t>
            </a:r>
            <a:r>
              <a:rPr lang="en-GB" sz="2400" i="1" dirty="0">
                <a:solidFill>
                  <a:srgbClr val="5D5D5D"/>
                </a:solidFill>
                <a:latin typeface="Arial"/>
                <a:ea typeface="Arial"/>
                <a:cs typeface="Arial"/>
                <a:sym typeface="Arial"/>
              </a:rPr>
              <a:t>(15 mins)</a:t>
            </a:r>
            <a:endParaRPr sz="2400" dirty="0">
              <a:solidFill>
                <a:srgbClr val="5D5D5D"/>
              </a:solidFill>
              <a:latin typeface="Arial"/>
              <a:ea typeface="Arial"/>
              <a:cs typeface="Arial"/>
              <a:sym typeface="Arial"/>
            </a:endParaRPr>
          </a:p>
          <a:p>
            <a:pPr marL="0" lvl="0" indent="0" algn="l" rtl="0">
              <a:lnSpc>
                <a:spcPct val="115000"/>
              </a:lnSpc>
              <a:spcBef>
                <a:spcPts val="400"/>
              </a:spcBef>
              <a:spcAft>
                <a:spcPts val="0"/>
              </a:spcAft>
              <a:buSzPts val="1100"/>
              <a:buNone/>
            </a:pPr>
            <a:endParaRPr sz="2400" dirty="0">
              <a:solidFill>
                <a:srgbClr val="5D5D5D"/>
              </a:solidFill>
              <a:latin typeface="Arial"/>
              <a:ea typeface="Arial"/>
              <a:cs typeface="Arial"/>
              <a:sym typeface="Arial"/>
            </a:endParaRPr>
          </a:p>
          <a:p>
            <a:pPr marL="457200" lvl="0" indent="-381000" algn="l" rtl="0">
              <a:lnSpc>
                <a:spcPct val="90000"/>
              </a:lnSpc>
              <a:spcBef>
                <a:spcPts val="800"/>
              </a:spcBef>
              <a:spcAft>
                <a:spcPts val="0"/>
              </a:spcAft>
              <a:buClr>
                <a:srgbClr val="000000"/>
              </a:buClr>
              <a:buSzPts val="2400"/>
              <a:buChar char="•"/>
            </a:pPr>
            <a:r>
              <a:rPr lang="en-GB" sz="2400" i="0" u="none" strike="noStrike" dirty="0">
                <a:solidFill>
                  <a:srgbClr val="5D5D5D"/>
                </a:solidFill>
                <a:latin typeface="Arial"/>
                <a:ea typeface="Arial"/>
                <a:cs typeface="Arial"/>
                <a:sym typeface="Arial"/>
              </a:rPr>
              <a:t>If the three lists seem to be disconnected from one another, could you express what you feel is the problem and what you think would be a strategy to bridge the gap between list one and list two and list three</a:t>
            </a:r>
            <a:r>
              <a:rPr lang="en-GB" sz="2400" dirty="0">
                <a:solidFill>
                  <a:srgbClr val="5D5D5D"/>
                </a:solidFill>
                <a:latin typeface="Arial"/>
                <a:ea typeface="Arial"/>
                <a:cs typeface="Arial"/>
                <a:sym typeface="Arial"/>
              </a:rPr>
              <a:t>?</a:t>
            </a:r>
            <a:endParaRPr sz="2400" dirty="0">
              <a:solidFill>
                <a:srgbClr val="5D5D5D"/>
              </a:solidFill>
              <a:latin typeface="Arial"/>
              <a:ea typeface="Arial"/>
              <a:cs typeface="Arial"/>
              <a:sym typeface="Arial"/>
            </a:endParaRPr>
          </a:p>
          <a:p>
            <a:pPr marL="457200" lvl="0" indent="0" algn="l" rtl="0">
              <a:lnSpc>
                <a:spcPct val="90000"/>
              </a:lnSpc>
              <a:spcBef>
                <a:spcPts val="800"/>
              </a:spcBef>
              <a:spcAft>
                <a:spcPts val="0"/>
              </a:spcAft>
              <a:buNone/>
            </a:pPr>
            <a:endParaRPr sz="2400" dirty="0">
              <a:solidFill>
                <a:srgbClr val="5D5D5D"/>
              </a:solidFill>
              <a:latin typeface="Arial"/>
              <a:ea typeface="Arial"/>
              <a:cs typeface="Arial"/>
              <a:sym typeface="Arial"/>
            </a:endParaRPr>
          </a:p>
          <a:p>
            <a:pPr marL="457200" lvl="0" indent="-381000" algn="l" rtl="0">
              <a:lnSpc>
                <a:spcPct val="90000"/>
              </a:lnSpc>
              <a:spcBef>
                <a:spcPts val="800"/>
              </a:spcBef>
              <a:spcAft>
                <a:spcPts val="0"/>
              </a:spcAft>
              <a:buClr>
                <a:srgbClr val="000000"/>
              </a:buClr>
              <a:buSzPts val="2400"/>
              <a:buChar char="•"/>
            </a:pPr>
            <a:r>
              <a:rPr lang="en-GB" sz="2400" dirty="0">
                <a:solidFill>
                  <a:srgbClr val="5D5D5D"/>
                </a:solidFill>
                <a:latin typeface="Arial"/>
                <a:ea typeface="Arial"/>
                <a:cs typeface="Arial"/>
                <a:sym typeface="Arial"/>
              </a:rPr>
              <a:t>If the three lists seem to connect, could you express what you feel are the characteristics that underpin their connection?</a:t>
            </a:r>
            <a:endParaRPr sz="2400" dirty="0">
              <a:solidFill>
                <a:srgbClr val="5D5D5D"/>
              </a:solidFill>
              <a:latin typeface="Arial"/>
              <a:ea typeface="Arial"/>
              <a:cs typeface="Arial"/>
              <a:sym typeface="Arial"/>
            </a:endParaRPr>
          </a:p>
        </p:txBody>
      </p:sp>
      <p:sp>
        <p:nvSpPr>
          <p:cNvPr id="376" name="Google Shape;376;p48"/>
          <p:cNvSpPr txBox="1"/>
          <p:nvPr/>
        </p:nvSpPr>
        <p:spPr>
          <a:xfrm>
            <a:off x="617849" y="1101677"/>
            <a:ext cx="7908300" cy="78274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400"/>
              </a:spcAft>
              <a:buNone/>
            </a:pPr>
            <a:r>
              <a:rPr lang="en-GB" sz="2800" dirty="0">
                <a:solidFill>
                  <a:srgbClr val="419CD2"/>
                </a:solidFill>
                <a:latin typeface="Georgia"/>
                <a:ea typeface="Georgia"/>
                <a:cs typeface="Georgia"/>
                <a:sym typeface="Georgia"/>
              </a:rPr>
              <a:t>Group discussion based on pre-organisers</a:t>
            </a:r>
            <a:endParaRPr sz="28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E9B40DB6-1714-40C0-972C-00A75DF3E5D0}"/>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2.10</a:t>
            </a:r>
          </a:p>
        </p:txBody>
      </p:sp>
      <p:pic>
        <p:nvPicPr>
          <p:cNvPr id="13" name="Picture 12" descr="Text&#10;&#10;Description automatically generated">
            <a:extLst>
              <a:ext uri="{FF2B5EF4-FFF2-40B4-BE49-F238E27FC236}">
                <a16:creationId xmlns:a16="http://schemas.microsoft.com/office/drawing/2014/main" id="{3D9EE643-4F43-4EC4-B6BC-FA73078A61C3}"/>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3439CE2B-5727-4B41-981C-12135E0A00EF}"/>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8A350EB8-37C1-4B08-8E89-3FA72C42A7A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4E2AF3F-ECDE-4E98-B6A9-B940EDEE9F3D}"/>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0"/>
          <p:cNvSpPr txBox="1">
            <a:spLocks noGrp="1"/>
          </p:cNvSpPr>
          <p:nvPr>
            <p:ph type="body" idx="1"/>
          </p:nvPr>
        </p:nvSpPr>
        <p:spPr>
          <a:xfrm>
            <a:off x="647396" y="1968229"/>
            <a:ext cx="7849200" cy="41040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00000"/>
              </a:buClr>
              <a:buSzPts val="2400"/>
              <a:buAutoNum type="alphaLcParenR"/>
            </a:pPr>
            <a:r>
              <a:rPr lang="en-GB" sz="2400" i="0" u="none" strike="noStrike" dirty="0">
                <a:solidFill>
                  <a:srgbClr val="5D5D5D"/>
                </a:solidFill>
                <a:latin typeface="Arial"/>
                <a:ea typeface="Arial"/>
                <a:cs typeface="Arial"/>
                <a:sym typeface="Arial"/>
              </a:rPr>
              <a:t>Your students may be more focused on work and activity than understanding</a:t>
            </a:r>
            <a:endParaRPr sz="2400" i="0" u="none" strike="noStrike" dirty="0">
              <a:solidFill>
                <a:srgbClr val="5D5D5D"/>
              </a:solidFill>
              <a:latin typeface="Arial"/>
              <a:ea typeface="Arial"/>
              <a:cs typeface="Arial"/>
              <a:sym typeface="Arial"/>
            </a:endParaRPr>
          </a:p>
          <a:p>
            <a:pPr marL="457200" lvl="0" indent="-381000" algn="l" rtl="0">
              <a:lnSpc>
                <a:spcPct val="115000"/>
              </a:lnSpc>
              <a:spcBef>
                <a:spcPts val="1000"/>
              </a:spcBef>
              <a:spcAft>
                <a:spcPts val="0"/>
              </a:spcAft>
              <a:buClr>
                <a:srgbClr val="000000"/>
              </a:buClr>
              <a:buSzPts val="2400"/>
              <a:buFont typeface="Book Antiqua"/>
              <a:buAutoNum type="alphaLcParenR"/>
            </a:pPr>
            <a:r>
              <a:rPr lang="en-GB" sz="2400" i="0" u="none" strike="noStrike" dirty="0">
                <a:solidFill>
                  <a:srgbClr val="5D5D5D"/>
                </a:solidFill>
                <a:latin typeface="Arial"/>
                <a:ea typeface="Arial"/>
                <a:cs typeface="Arial"/>
                <a:sym typeface="Arial"/>
              </a:rPr>
              <a:t>Your students may be doing more learning </a:t>
            </a:r>
            <a:r>
              <a:rPr lang="en-GB" sz="2400" b="1" i="0" u="none" strike="noStrike" dirty="0">
                <a:solidFill>
                  <a:srgbClr val="5D5D5D"/>
                </a:solidFill>
                <a:latin typeface="Arial"/>
                <a:ea typeface="Arial"/>
                <a:cs typeface="Arial"/>
                <a:sym typeface="Arial"/>
              </a:rPr>
              <a:t>about </a:t>
            </a:r>
            <a:r>
              <a:rPr lang="en-GB" sz="2400" i="0" u="none" strike="noStrike" dirty="0">
                <a:solidFill>
                  <a:srgbClr val="5D5D5D"/>
                </a:solidFill>
                <a:latin typeface="Arial"/>
                <a:ea typeface="Arial"/>
                <a:cs typeface="Arial"/>
                <a:sym typeface="Arial"/>
              </a:rPr>
              <a:t>the subject than learning </a:t>
            </a:r>
            <a:r>
              <a:rPr lang="en-GB" sz="2400" b="1" i="0" u="none" strike="noStrike" dirty="0">
                <a:solidFill>
                  <a:srgbClr val="5D5D5D"/>
                </a:solidFill>
                <a:latin typeface="Arial"/>
                <a:ea typeface="Arial"/>
                <a:cs typeface="Arial"/>
                <a:sym typeface="Arial"/>
              </a:rPr>
              <a:t>to do </a:t>
            </a:r>
            <a:r>
              <a:rPr lang="en-GB" sz="2400" i="0" u="none" strike="noStrike" dirty="0">
                <a:solidFill>
                  <a:srgbClr val="5D5D5D"/>
                </a:solidFill>
                <a:latin typeface="Arial"/>
                <a:ea typeface="Arial"/>
                <a:cs typeface="Arial"/>
                <a:sym typeface="Arial"/>
              </a:rPr>
              <a:t>the subject</a:t>
            </a:r>
            <a:endParaRPr sz="2400" i="0" u="none" strike="noStrike" dirty="0">
              <a:solidFill>
                <a:srgbClr val="5D5D5D"/>
              </a:solidFill>
              <a:latin typeface="Arial"/>
              <a:ea typeface="Arial"/>
              <a:cs typeface="Arial"/>
              <a:sym typeface="Arial"/>
            </a:endParaRPr>
          </a:p>
          <a:p>
            <a:pPr marL="457200" lvl="0" indent="-381000" algn="l" rtl="0">
              <a:lnSpc>
                <a:spcPct val="115000"/>
              </a:lnSpc>
              <a:spcBef>
                <a:spcPts val="1000"/>
              </a:spcBef>
              <a:spcAft>
                <a:spcPts val="0"/>
              </a:spcAft>
              <a:buClr>
                <a:srgbClr val="000000"/>
              </a:buClr>
              <a:buSzPts val="2400"/>
              <a:buFont typeface="Book Antiqua"/>
              <a:buAutoNum type="alphaLcParenR"/>
            </a:pPr>
            <a:r>
              <a:rPr lang="en-GB" sz="2400" i="0" u="none" strike="noStrike" dirty="0">
                <a:solidFill>
                  <a:srgbClr val="5D5D5D"/>
                </a:solidFill>
                <a:latin typeface="Arial"/>
                <a:ea typeface="Arial"/>
                <a:cs typeface="Arial"/>
                <a:sym typeface="Arial"/>
              </a:rPr>
              <a:t>You</a:t>
            </a:r>
            <a:r>
              <a:rPr lang="en-GB" sz="2400" dirty="0">
                <a:solidFill>
                  <a:srgbClr val="5D5D5D"/>
                </a:solidFill>
                <a:latin typeface="Arial"/>
                <a:ea typeface="Arial"/>
                <a:cs typeface="Arial"/>
                <a:sym typeface="Arial"/>
              </a:rPr>
              <a:t> </a:t>
            </a:r>
            <a:r>
              <a:rPr lang="en-GB" sz="2400" i="0" u="none" strike="noStrike" dirty="0">
                <a:solidFill>
                  <a:srgbClr val="5D5D5D"/>
                </a:solidFill>
                <a:latin typeface="Arial"/>
                <a:ea typeface="Arial"/>
                <a:cs typeface="Arial"/>
                <a:sym typeface="Arial"/>
              </a:rPr>
              <a:t>are not engaging </a:t>
            </a:r>
            <a:r>
              <a:rPr lang="en-GB" sz="2400" dirty="0">
                <a:solidFill>
                  <a:srgbClr val="5D5D5D"/>
                </a:solidFill>
                <a:latin typeface="Arial"/>
                <a:ea typeface="Arial"/>
                <a:cs typeface="Arial"/>
                <a:sym typeface="Arial"/>
              </a:rPr>
              <a:t>you</a:t>
            </a:r>
            <a:r>
              <a:rPr lang="en-GB" sz="2400" i="0" u="none" strike="noStrike" dirty="0">
                <a:solidFill>
                  <a:srgbClr val="5D5D5D"/>
                </a:solidFill>
                <a:latin typeface="Arial"/>
                <a:ea typeface="Arial"/>
                <a:cs typeface="Arial"/>
                <a:sym typeface="Arial"/>
              </a:rPr>
              <a:t>r students in </a:t>
            </a:r>
            <a:r>
              <a:rPr lang="en-GB" sz="2400" b="1" i="0" u="none" strike="noStrike" dirty="0">
                <a:solidFill>
                  <a:srgbClr val="5D5D5D"/>
                </a:solidFill>
                <a:latin typeface="Arial"/>
                <a:ea typeface="Arial"/>
                <a:cs typeface="Arial"/>
                <a:sym typeface="Arial"/>
              </a:rPr>
              <a:t>authentic intellectual activity</a:t>
            </a:r>
            <a:endParaRPr sz="2400" b="1" i="0" u="none" strike="noStrike" dirty="0">
              <a:solidFill>
                <a:srgbClr val="5D5D5D"/>
              </a:solidFill>
              <a:latin typeface="Arial"/>
              <a:ea typeface="Arial"/>
              <a:cs typeface="Arial"/>
              <a:sym typeface="Arial"/>
            </a:endParaRPr>
          </a:p>
          <a:p>
            <a:pPr marL="457200" lvl="0" indent="-381000" algn="l" rtl="0">
              <a:lnSpc>
                <a:spcPct val="115000"/>
              </a:lnSpc>
              <a:spcBef>
                <a:spcPts val="1000"/>
              </a:spcBef>
              <a:spcAft>
                <a:spcPts val="0"/>
              </a:spcAft>
              <a:buClr>
                <a:srgbClr val="000000"/>
              </a:buClr>
              <a:buSzPts val="2400"/>
              <a:buFont typeface="Book Antiqua"/>
              <a:buAutoNum type="alphaLcParenR"/>
            </a:pPr>
            <a:r>
              <a:rPr lang="en-GB" sz="2400" i="0" u="none" strike="noStrike" dirty="0">
                <a:solidFill>
                  <a:srgbClr val="5D5D5D"/>
                </a:solidFill>
                <a:latin typeface="Arial"/>
                <a:ea typeface="Arial"/>
                <a:cs typeface="Arial"/>
                <a:sym typeface="Arial"/>
              </a:rPr>
              <a:t>There is a need for you as a facilitator of learning to become </a:t>
            </a:r>
            <a:r>
              <a:rPr lang="en-GB" sz="2400" b="1" i="0" u="none" strike="noStrike" dirty="0">
                <a:solidFill>
                  <a:srgbClr val="5D5D5D"/>
                </a:solidFill>
                <a:latin typeface="Arial"/>
                <a:ea typeface="Arial"/>
                <a:cs typeface="Arial"/>
                <a:sym typeface="Arial"/>
              </a:rPr>
              <a:t>more intentional about</a:t>
            </a:r>
            <a:r>
              <a:rPr lang="en-GB" sz="2400" i="0" u="none" strike="noStrike" dirty="0">
                <a:solidFill>
                  <a:srgbClr val="5D5D5D"/>
                </a:solidFill>
                <a:latin typeface="Arial"/>
                <a:ea typeface="Arial"/>
                <a:cs typeface="Arial"/>
                <a:sym typeface="Arial"/>
              </a:rPr>
              <a:t> requiring your students to be involved in </a:t>
            </a:r>
            <a:r>
              <a:rPr lang="en-GB" sz="2400" b="1" i="0" u="none" strike="noStrike" dirty="0">
                <a:solidFill>
                  <a:srgbClr val="5D5D5D"/>
                </a:solidFill>
                <a:latin typeface="Arial"/>
                <a:ea typeface="Arial"/>
                <a:cs typeface="Arial"/>
                <a:sym typeface="Arial"/>
              </a:rPr>
              <a:t>thinking activities</a:t>
            </a:r>
            <a:endParaRPr sz="2400" dirty="0">
              <a:solidFill>
                <a:srgbClr val="5D5D5D"/>
              </a:solidFill>
              <a:latin typeface="Arial"/>
              <a:ea typeface="Arial"/>
              <a:cs typeface="Arial"/>
              <a:sym typeface="Arial"/>
            </a:endParaRPr>
          </a:p>
        </p:txBody>
      </p:sp>
      <p:sp>
        <p:nvSpPr>
          <p:cNvPr id="391" name="Google Shape;391;p50"/>
          <p:cNvSpPr txBox="1"/>
          <p:nvPr/>
        </p:nvSpPr>
        <p:spPr>
          <a:xfrm>
            <a:off x="647396" y="1077025"/>
            <a:ext cx="7598100" cy="81814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400"/>
              </a:spcAft>
              <a:buNone/>
            </a:pPr>
            <a:r>
              <a:rPr lang="en-GB" sz="3000" dirty="0">
                <a:solidFill>
                  <a:srgbClr val="419CD2"/>
                </a:solidFill>
                <a:latin typeface="Georgia"/>
                <a:ea typeface="Georgia"/>
                <a:cs typeface="Georgia"/>
                <a:sym typeface="Georgia"/>
              </a:rPr>
              <a:t>If there a disconnect between lists 1, 2 &amp; 3...</a:t>
            </a:r>
            <a:endParaRPr sz="30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0270705F-BD5E-45B5-BB56-9F442B8E829D}"/>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2.11</a:t>
            </a:r>
          </a:p>
        </p:txBody>
      </p:sp>
      <p:pic>
        <p:nvPicPr>
          <p:cNvPr id="13" name="Picture 12" descr="Text&#10;&#10;Description automatically generated">
            <a:extLst>
              <a:ext uri="{FF2B5EF4-FFF2-40B4-BE49-F238E27FC236}">
                <a16:creationId xmlns:a16="http://schemas.microsoft.com/office/drawing/2014/main" id="{0A0F6EED-D98A-48AF-ACE5-3BB1CE25FB8F}"/>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EB6F3A79-7774-4C20-97B0-C35FD892E5EB}"/>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009BCB25-9FCE-4507-9645-5963AC804C56}"/>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BFC05281-BD81-48EF-9C57-D9632F578F63}"/>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dbfb093ca9_0_232"/>
          <p:cNvSpPr txBox="1">
            <a:spLocks noGrp="1"/>
          </p:cNvSpPr>
          <p:nvPr>
            <p:ph type="body" idx="1"/>
          </p:nvPr>
        </p:nvSpPr>
        <p:spPr>
          <a:xfrm>
            <a:off x="781324" y="1997612"/>
            <a:ext cx="7581351" cy="228585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SzPts val="1800"/>
              <a:buNone/>
            </a:pPr>
            <a:r>
              <a:rPr lang="en-GB" sz="4000" u="sng" dirty="0">
                <a:solidFill>
                  <a:schemeClr val="hlink"/>
                </a:solidFill>
                <a:latin typeface="Georgia" panose="02040502050405020303" pitchFamily="18" charset="0"/>
                <a:ea typeface="Sorts Mill Goudy"/>
                <a:cs typeface="Sorts Mill Goudy"/>
                <a:sym typeface="Sorts Mill Goudy"/>
                <a:hlinkClick r:id="rId3"/>
              </a:rPr>
              <a:t>Michael Sandel video: ‘Justice: What's The Right Thing To Do?</a:t>
            </a:r>
            <a:endParaRPr sz="4000" dirty="0">
              <a:latin typeface="Georgia" panose="02040502050405020303" pitchFamily="18" charset="0"/>
            </a:endParaRPr>
          </a:p>
        </p:txBody>
      </p:sp>
      <p:sp>
        <p:nvSpPr>
          <p:cNvPr id="11" name="Rectangle 10">
            <a:extLst>
              <a:ext uri="{FF2B5EF4-FFF2-40B4-BE49-F238E27FC236}">
                <a16:creationId xmlns:a16="http://schemas.microsoft.com/office/drawing/2014/main" id="{360BF138-FC67-4C98-8D86-1A1259730BCE}"/>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2.12</a:t>
            </a:r>
          </a:p>
        </p:txBody>
      </p:sp>
      <p:pic>
        <p:nvPicPr>
          <p:cNvPr id="12" name="Picture 11" descr="Text&#10;&#10;Description automatically generated">
            <a:extLst>
              <a:ext uri="{FF2B5EF4-FFF2-40B4-BE49-F238E27FC236}">
                <a16:creationId xmlns:a16="http://schemas.microsoft.com/office/drawing/2014/main" id="{D8D564AF-D19D-4FDF-AA84-76A8B8522819}"/>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3" name="Picture 12" descr="Logo, company name&#10;&#10;Description automatically generated">
            <a:extLst>
              <a:ext uri="{FF2B5EF4-FFF2-40B4-BE49-F238E27FC236}">
                <a16:creationId xmlns:a16="http://schemas.microsoft.com/office/drawing/2014/main" id="{E746FDD3-72FB-4908-9BDD-55A868E87E6D}"/>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14" name="Straight Connector 13">
            <a:extLst>
              <a:ext uri="{FF2B5EF4-FFF2-40B4-BE49-F238E27FC236}">
                <a16:creationId xmlns:a16="http://schemas.microsoft.com/office/drawing/2014/main" id="{1190021A-3248-4FB8-BF01-834EF162C7D7}"/>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D51D6105-067A-411F-B4DB-D22A02501406}"/>
              </a:ext>
            </a:extLst>
          </p:cNvPr>
          <p:cNvPicPr>
            <a:picLocks noChangeAspect="1"/>
          </p:cNvPicPr>
          <p:nvPr/>
        </p:nvPicPr>
        <p:blipFill>
          <a:blip r:embed="rId6"/>
          <a:srcRect/>
          <a:stretch/>
        </p:blipFill>
        <p:spPr>
          <a:xfrm>
            <a:off x="348899" y="179216"/>
            <a:ext cx="3218265" cy="6968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3"/>
          <p:cNvSpPr txBox="1">
            <a:spLocks noGrp="1"/>
          </p:cNvSpPr>
          <p:nvPr>
            <p:ph type="body" idx="1"/>
          </p:nvPr>
        </p:nvSpPr>
        <p:spPr>
          <a:xfrm>
            <a:off x="348899" y="1014054"/>
            <a:ext cx="8511000" cy="5448000"/>
          </a:xfrm>
          <a:prstGeom prst="rect">
            <a:avLst/>
          </a:prstGeom>
          <a:noFill/>
          <a:ln>
            <a:noFill/>
          </a:ln>
        </p:spPr>
        <p:txBody>
          <a:bodyPr spcFirstLastPara="1" wrap="square" lIns="91425" tIns="45700" rIns="91425" bIns="45700" anchor="t" anchorCtr="0">
            <a:noAutofit/>
          </a:bodyPr>
          <a:lstStyle/>
          <a:p>
            <a:pPr marL="114300" lvl="0" indent="0" algn="ctr" rtl="0">
              <a:lnSpc>
                <a:spcPct val="150000"/>
              </a:lnSpc>
              <a:spcBef>
                <a:spcPts val="0"/>
              </a:spcBef>
              <a:spcAft>
                <a:spcPts val="0"/>
              </a:spcAft>
              <a:buSzPts val="1800"/>
              <a:buNone/>
            </a:pPr>
            <a:r>
              <a:rPr lang="en-GB" dirty="0">
                <a:solidFill>
                  <a:srgbClr val="419CD2"/>
                </a:solidFill>
                <a:latin typeface="Georgia"/>
                <a:ea typeface="Georgia"/>
                <a:cs typeface="Georgia"/>
                <a:sym typeface="Georgia"/>
              </a:rPr>
              <a:t>Individual reflection</a:t>
            </a:r>
            <a:r>
              <a:rPr lang="en-GB" b="1" dirty="0">
                <a:solidFill>
                  <a:srgbClr val="419CD2"/>
                </a:solidFill>
                <a:latin typeface="Georgia"/>
                <a:ea typeface="Georgia"/>
                <a:cs typeface="Georgia"/>
                <a:sym typeface="Georgia"/>
              </a:rPr>
              <a:t> </a:t>
            </a:r>
            <a:r>
              <a:rPr lang="en-GB" i="1" dirty="0">
                <a:solidFill>
                  <a:srgbClr val="419CD2"/>
                </a:solidFill>
                <a:latin typeface="Georgia"/>
                <a:ea typeface="Georgia"/>
                <a:cs typeface="Georgia"/>
                <a:sym typeface="Georgia"/>
              </a:rPr>
              <a:t>(10 mins)</a:t>
            </a:r>
            <a:endParaRPr i="1" dirty="0">
              <a:solidFill>
                <a:srgbClr val="419CD2"/>
              </a:solidFill>
              <a:latin typeface="Georgia"/>
              <a:ea typeface="Georgia"/>
              <a:cs typeface="Georgia"/>
              <a:sym typeface="Georgia"/>
            </a:endParaRPr>
          </a:p>
          <a:p>
            <a:pPr marL="540000" lvl="0" indent="-431800" algn="l" rtl="0">
              <a:lnSpc>
                <a:spcPct val="100000"/>
              </a:lnSpc>
              <a:spcBef>
                <a:spcPts val="1000"/>
              </a:spcBef>
              <a:spcAft>
                <a:spcPts val="0"/>
              </a:spcAft>
              <a:buSzPts val="2600"/>
              <a:buFont typeface="Arial"/>
              <a:buAutoNum type="arabicPeriod"/>
            </a:pPr>
            <a:r>
              <a:rPr lang="en-GB" sz="2600" dirty="0">
                <a:solidFill>
                  <a:srgbClr val="5D5D5D"/>
                </a:solidFill>
                <a:latin typeface="Arial"/>
                <a:ea typeface="Arial"/>
                <a:cs typeface="Arial"/>
                <a:sym typeface="Arial"/>
              </a:rPr>
              <a:t>What stood out for you in both the reading and the video?</a:t>
            </a:r>
            <a:endParaRPr sz="2600" dirty="0">
              <a:solidFill>
                <a:srgbClr val="5D5D5D"/>
              </a:solidFill>
              <a:latin typeface="Arial"/>
              <a:ea typeface="Arial"/>
              <a:cs typeface="Arial"/>
              <a:sym typeface="Arial"/>
            </a:endParaRPr>
          </a:p>
          <a:p>
            <a:pPr marL="540000" lvl="0" indent="-431800" algn="l" rtl="0">
              <a:lnSpc>
                <a:spcPct val="100000"/>
              </a:lnSpc>
              <a:spcBef>
                <a:spcPts val="1000"/>
              </a:spcBef>
              <a:spcAft>
                <a:spcPts val="0"/>
              </a:spcAft>
              <a:buSzPts val="2600"/>
              <a:buFont typeface="Arial"/>
              <a:buAutoNum type="arabicPeriod"/>
            </a:pPr>
            <a:r>
              <a:rPr lang="en-GB" sz="2600" dirty="0">
                <a:solidFill>
                  <a:srgbClr val="5D5D5D"/>
                </a:solidFill>
                <a:latin typeface="Arial"/>
                <a:ea typeface="Arial"/>
                <a:cs typeface="Arial"/>
                <a:sym typeface="Arial"/>
              </a:rPr>
              <a:t>How do the reading and the video relate to each other?</a:t>
            </a:r>
            <a:endParaRPr sz="2600" dirty="0">
              <a:solidFill>
                <a:srgbClr val="5D5D5D"/>
              </a:solidFill>
              <a:latin typeface="Arial"/>
              <a:ea typeface="Arial"/>
              <a:cs typeface="Arial"/>
              <a:sym typeface="Arial"/>
            </a:endParaRPr>
          </a:p>
          <a:p>
            <a:pPr marL="540000" lvl="0" indent="-431800" algn="l" rtl="0">
              <a:lnSpc>
                <a:spcPct val="100000"/>
              </a:lnSpc>
              <a:spcBef>
                <a:spcPts val="1000"/>
              </a:spcBef>
              <a:spcAft>
                <a:spcPts val="0"/>
              </a:spcAft>
              <a:buSzPts val="2600"/>
              <a:buFont typeface="Arial"/>
              <a:buAutoNum type="arabicPeriod"/>
            </a:pPr>
            <a:r>
              <a:rPr lang="en-GB" sz="2600" dirty="0">
                <a:solidFill>
                  <a:srgbClr val="5D5D5D"/>
                </a:solidFill>
                <a:latin typeface="Arial"/>
                <a:ea typeface="Arial"/>
                <a:cs typeface="Arial"/>
                <a:sym typeface="Arial"/>
              </a:rPr>
              <a:t>What stood out for you in how Michael conducted his class?</a:t>
            </a:r>
            <a:endParaRPr sz="2600" dirty="0">
              <a:solidFill>
                <a:srgbClr val="5D5D5D"/>
              </a:solidFill>
              <a:latin typeface="Arial"/>
              <a:ea typeface="Arial"/>
              <a:cs typeface="Arial"/>
              <a:sym typeface="Arial"/>
            </a:endParaRPr>
          </a:p>
          <a:p>
            <a:pPr marL="540000" lvl="0" indent="-431800" algn="l" rtl="0">
              <a:lnSpc>
                <a:spcPct val="100000"/>
              </a:lnSpc>
              <a:spcBef>
                <a:spcPts val="1000"/>
              </a:spcBef>
              <a:spcAft>
                <a:spcPts val="0"/>
              </a:spcAft>
              <a:buSzPts val="2600"/>
              <a:buFont typeface="Arial"/>
              <a:buAutoNum type="arabicPeriod"/>
            </a:pPr>
            <a:r>
              <a:rPr lang="en-GB" sz="2600" dirty="0">
                <a:solidFill>
                  <a:srgbClr val="5D5D5D"/>
                </a:solidFill>
                <a:latin typeface="Arial"/>
                <a:ea typeface="Arial"/>
                <a:cs typeface="Arial"/>
                <a:sym typeface="Arial"/>
              </a:rPr>
              <a:t>How was thinking manifested in the class?</a:t>
            </a:r>
            <a:endParaRPr sz="2600" dirty="0">
              <a:solidFill>
                <a:srgbClr val="5D5D5D"/>
              </a:solidFill>
              <a:latin typeface="Arial"/>
              <a:ea typeface="Arial"/>
              <a:cs typeface="Arial"/>
              <a:sym typeface="Arial"/>
            </a:endParaRPr>
          </a:p>
          <a:p>
            <a:pPr marL="540000" lvl="0" indent="-431800" algn="l" rtl="0">
              <a:lnSpc>
                <a:spcPct val="100000"/>
              </a:lnSpc>
              <a:spcBef>
                <a:spcPts val="1000"/>
              </a:spcBef>
              <a:spcAft>
                <a:spcPts val="1000"/>
              </a:spcAft>
              <a:buSzPts val="2600"/>
              <a:buFont typeface="Arial"/>
              <a:buAutoNum type="arabicPeriod"/>
            </a:pPr>
            <a:r>
              <a:rPr lang="en-GB" sz="2600" dirty="0">
                <a:solidFill>
                  <a:srgbClr val="5D5D5D"/>
                </a:solidFill>
                <a:latin typeface="Arial"/>
                <a:ea typeface="Arial"/>
                <a:cs typeface="Arial"/>
                <a:sym typeface="Arial"/>
              </a:rPr>
              <a:t>How will you support each other in creating and maintaining thinking environments within your learning spaces?</a:t>
            </a:r>
            <a:endParaRPr sz="2600" dirty="0">
              <a:solidFill>
                <a:srgbClr val="5D5D5D"/>
              </a:solidFill>
              <a:latin typeface="Arial"/>
              <a:ea typeface="Arial"/>
              <a:cs typeface="Arial"/>
              <a:sym typeface="Arial"/>
            </a:endParaRPr>
          </a:p>
        </p:txBody>
      </p:sp>
      <p:sp>
        <p:nvSpPr>
          <p:cNvPr id="11" name="Rectangle 10">
            <a:extLst>
              <a:ext uri="{FF2B5EF4-FFF2-40B4-BE49-F238E27FC236}">
                <a16:creationId xmlns:a16="http://schemas.microsoft.com/office/drawing/2014/main" id="{E1821056-30DC-4937-AB0C-A0A5C2A11003}"/>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2.13</a:t>
            </a:r>
          </a:p>
        </p:txBody>
      </p:sp>
      <p:pic>
        <p:nvPicPr>
          <p:cNvPr id="12" name="Picture 11" descr="Text&#10;&#10;Description automatically generated">
            <a:extLst>
              <a:ext uri="{FF2B5EF4-FFF2-40B4-BE49-F238E27FC236}">
                <a16:creationId xmlns:a16="http://schemas.microsoft.com/office/drawing/2014/main" id="{B05C84C8-6F2B-4AA2-8C7F-717824FD4A06}"/>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3" name="Picture 12" descr="Logo, company name&#10;&#10;Description automatically generated">
            <a:extLst>
              <a:ext uri="{FF2B5EF4-FFF2-40B4-BE49-F238E27FC236}">
                <a16:creationId xmlns:a16="http://schemas.microsoft.com/office/drawing/2014/main" id="{62876C2A-FC75-4485-A82B-6AACE38BDE1E}"/>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4" name="Straight Connector 13">
            <a:extLst>
              <a:ext uri="{FF2B5EF4-FFF2-40B4-BE49-F238E27FC236}">
                <a16:creationId xmlns:a16="http://schemas.microsoft.com/office/drawing/2014/main" id="{97DA279C-2652-4220-9750-777C2F38FBEB}"/>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73030116-2CA1-4B7D-B1E1-470C62C97F51}"/>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5"/>
          <p:cNvSpPr txBox="1">
            <a:spLocks noGrp="1"/>
          </p:cNvSpPr>
          <p:nvPr>
            <p:ph type="body" idx="1"/>
          </p:nvPr>
        </p:nvSpPr>
        <p:spPr>
          <a:xfrm>
            <a:off x="348899" y="1038911"/>
            <a:ext cx="8511000" cy="4895700"/>
          </a:xfrm>
          <a:prstGeom prst="rect">
            <a:avLst/>
          </a:prstGeom>
          <a:noFill/>
          <a:ln>
            <a:noFill/>
          </a:ln>
        </p:spPr>
        <p:txBody>
          <a:bodyPr spcFirstLastPara="1" wrap="square" lIns="91425" tIns="45700" rIns="91425" bIns="45700" anchor="t" anchorCtr="0">
            <a:noAutofit/>
          </a:bodyPr>
          <a:lstStyle/>
          <a:p>
            <a:pPr marL="114300" lvl="0" indent="0" algn="ctr" rtl="0">
              <a:lnSpc>
                <a:spcPct val="150000"/>
              </a:lnSpc>
              <a:spcBef>
                <a:spcPts val="800"/>
              </a:spcBef>
              <a:spcAft>
                <a:spcPts val="0"/>
              </a:spcAft>
              <a:buSzPts val="1800"/>
              <a:buNone/>
            </a:pPr>
            <a:r>
              <a:rPr lang="en-GB" dirty="0">
                <a:solidFill>
                  <a:srgbClr val="419CD2"/>
                </a:solidFill>
                <a:latin typeface="Georgia"/>
                <a:ea typeface="Georgia"/>
                <a:cs typeface="Georgia"/>
                <a:sym typeface="Georgia"/>
              </a:rPr>
              <a:t>Group discussion of key points</a:t>
            </a:r>
            <a:r>
              <a:rPr lang="en-GB" b="1" dirty="0">
                <a:solidFill>
                  <a:srgbClr val="419CD2"/>
                </a:solidFill>
                <a:latin typeface="Georgia"/>
                <a:ea typeface="Georgia"/>
                <a:cs typeface="Georgia"/>
                <a:sym typeface="Georgia"/>
              </a:rPr>
              <a:t> </a:t>
            </a:r>
            <a:r>
              <a:rPr lang="en-GB" i="1" dirty="0">
                <a:solidFill>
                  <a:srgbClr val="419CD2"/>
                </a:solidFill>
                <a:latin typeface="Georgia"/>
                <a:ea typeface="Georgia"/>
                <a:cs typeface="Georgia"/>
                <a:sym typeface="Georgia"/>
              </a:rPr>
              <a:t>(20 mins)</a:t>
            </a:r>
            <a:endParaRPr i="1" dirty="0">
              <a:solidFill>
                <a:srgbClr val="419CD2"/>
              </a:solidFill>
              <a:latin typeface="Georgia"/>
              <a:ea typeface="Georgia"/>
              <a:cs typeface="Georgia"/>
              <a:sym typeface="Georgia"/>
            </a:endParaRPr>
          </a:p>
          <a:p>
            <a:pPr marL="89999" lvl="0" indent="0" algn="l" rtl="0">
              <a:lnSpc>
                <a:spcPct val="100000"/>
              </a:lnSpc>
              <a:spcBef>
                <a:spcPts val="800"/>
              </a:spcBef>
              <a:spcAft>
                <a:spcPts val="0"/>
              </a:spcAft>
              <a:buNone/>
            </a:pPr>
            <a:endParaRPr sz="1200" dirty="0">
              <a:solidFill>
                <a:srgbClr val="5D5D5D"/>
              </a:solidFill>
              <a:latin typeface="Arial"/>
              <a:ea typeface="Arial"/>
              <a:cs typeface="Arial"/>
              <a:sym typeface="Arial"/>
            </a:endParaRPr>
          </a:p>
          <a:p>
            <a:pPr marL="89999" lvl="0" indent="0" algn="l" rtl="0">
              <a:lnSpc>
                <a:spcPct val="100000"/>
              </a:lnSpc>
              <a:spcBef>
                <a:spcPts val="800"/>
              </a:spcBef>
              <a:spcAft>
                <a:spcPts val="0"/>
              </a:spcAft>
              <a:buNone/>
            </a:pPr>
            <a:r>
              <a:rPr lang="en-GB" sz="2400" dirty="0">
                <a:solidFill>
                  <a:srgbClr val="5D5D5D"/>
                </a:solidFill>
                <a:latin typeface="Arial"/>
                <a:ea typeface="Arial"/>
                <a:cs typeface="Arial"/>
                <a:sym typeface="Arial"/>
              </a:rPr>
              <a:t>1. What similarities did you find? What differences did you find?</a:t>
            </a:r>
            <a:endParaRPr sz="2400" dirty="0">
              <a:solidFill>
                <a:srgbClr val="5D5D5D"/>
              </a:solidFill>
              <a:latin typeface="Arial"/>
              <a:ea typeface="Arial"/>
              <a:cs typeface="Arial"/>
              <a:sym typeface="Arial"/>
            </a:endParaRPr>
          </a:p>
          <a:p>
            <a:pPr marL="89999" lvl="0" indent="0" algn="l" rtl="0">
              <a:lnSpc>
                <a:spcPct val="100000"/>
              </a:lnSpc>
              <a:spcBef>
                <a:spcPts val="800"/>
              </a:spcBef>
              <a:spcAft>
                <a:spcPts val="0"/>
              </a:spcAft>
              <a:buNone/>
            </a:pPr>
            <a:endParaRPr sz="1200" dirty="0">
              <a:solidFill>
                <a:srgbClr val="5D5D5D"/>
              </a:solidFill>
              <a:latin typeface="Arial"/>
              <a:ea typeface="Arial"/>
              <a:cs typeface="Arial"/>
              <a:sym typeface="Arial"/>
            </a:endParaRPr>
          </a:p>
          <a:p>
            <a:pPr marL="89999" lvl="0" indent="0" algn="l" rtl="0">
              <a:lnSpc>
                <a:spcPct val="100000"/>
              </a:lnSpc>
              <a:spcBef>
                <a:spcPts val="800"/>
              </a:spcBef>
              <a:spcAft>
                <a:spcPts val="0"/>
              </a:spcAft>
              <a:buNone/>
            </a:pPr>
            <a:r>
              <a:rPr lang="en-GB" sz="2400" dirty="0">
                <a:solidFill>
                  <a:srgbClr val="5D5D5D"/>
                </a:solidFill>
                <a:latin typeface="Arial"/>
                <a:ea typeface="Arial"/>
                <a:cs typeface="Arial"/>
                <a:sym typeface="Arial"/>
              </a:rPr>
              <a:t>2. Concept map or illustrate your group’s key points, by clustering them under at least three main ideas on flip chart and then draw lines between the key ideas which you think are connected in some way.</a:t>
            </a:r>
            <a:endParaRPr sz="2400" dirty="0">
              <a:solidFill>
                <a:srgbClr val="5D5D5D"/>
              </a:solidFill>
              <a:latin typeface="Arial"/>
              <a:ea typeface="Arial"/>
              <a:cs typeface="Arial"/>
              <a:sym typeface="Arial"/>
            </a:endParaRPr>
          </a:p>
          <a:p>
            <a:pPr marL="89999" lvl="0" indent="0" algn="l" rtl="0">
              <a:lnSpc>
                <a:spcPct val="100000"/>
              </a:lnSpc>
              <a:spcBef>
                <a:spcPts val="800"/>
              </a:spcBef>
              <a:spcAft>
                <a:spcPts val="0"/>
              </a:spcAft>
              <a:buNone/>
            </a:pPr>
            <a:r>
              <a:rPr lang="en-GB" sz="2400" dirty="0">
                <a:solidFill>
                  <a:srgbClr val="5D5D5D"/>
                </a:solidFill>
                <a:latin typeface="Arial"/>
                <a:ea typeface="Arial"/>
                <a:cs typeface="Arial"/>
                <a:sym typeface="Arial"/>
              </a:rPr>
              <a:t> </a:t>
            </a:r>
            <a:endParaRPr sz="1200" dirty="0">
              <a:solidFill>
                <a:srgbClr val="5D5D5D"/>
              </a:solidFill>
              <a:latin typeface="Arial"/>
              <a:ea typeface="Arial"/>
              <a:cs typeface="Arial"/>
              <a:sym typeface="Arial"/>
            </a:endParaRPr>
          </a:p>
          <a:p>
            <a:pPr marL="89999" lvl="0" indent="0" algn="l" rtl="0">
              <a:lnSpc>
                <a:spcPct val="100000"/>
              </a:lnSpc>
              <a:spcBef>
                <a:spcPts val="800"/>
              </a:spcBef>
              <a:spcAft>
                <a:spcPts val="0"/>
              </a:spcAft>
              <a:buNone/>
            </a:pPr>
            <a:r>
              <a:rPr lang="en-GB" sz="2400" dirty="0">
                <a:solidFill>
                  <a:srgbClr val="5D5D5D"/>
                </a:solidFill>
                <a:latin typeface="Arial"/>
                <a:ea typeface="Arial"/>
                <a:cs typeface="Arial"/>
                <a:sym typeface="Arial"/>
              </a:rPr>
              <a:t>3. Discuss what stood out for your group as the most significant underlying concept of this session and why?</a:t>
            </a:r>
            <a:endParaRPr sz="2400" dirty="0">
              <a:solidFill>
                <a:srgbClr val="5D5D5D"/>
              </a:solidFill>
              <a:latin typeface="Arial"/>
              <a:ea typeface="Arial"/>
              <a:cs typeface="Arial"/>
              <a:sym typeface="Arial"/>
            </a:endParaRPr>
          </a:p>
          <a:p>
            <a:pPr marL="114300" lvl="0" indent="0" algn="ctr" rtl="0">
              <a:lnSpc>
                <a:spcPct val="100000"/>
              </a:lnSpc>
              <a:spcBef>
                <a:spcPts val="800"/>
              </a:spcBef>
              <a:spcAft>
                <a:spcPts val="400"/>
              </a:spcAft>
              <a:buSzPts val="1800"/>
              <a:buNone/>
            </a:pPr>
            <a:endParaRPr sz="2400" dirty="0">
              <a:solidFill>
                <a:srgbClr val="000000"/>
              </a:solidFill>
              <a:latin typeface="Book Antiqua"/>
              <a:ea typeface="Book Antiqua"/>
              <a:cs typeface="Book Antiqua"/>
              <a:sym typeface="Book Antiqua"/>
            </a:endParaRPr>
          </a:p>
        </p:txBody>
      </p:sp>
      <p:sp>
        <p:nvSpPr>
          <p:cNvPr id="11" name="Rectangle 10">
            <a:extLst>
              <a:ext uri="{FF2B5EF4-FFF2-40B4-BE49-F238E27FC236}">
                <a16:creationId xmlns:a16="http://schemas.microsoft.com/office/drawing/2014/main" id="{4D29EA1B-778B-4F1F-BE20-8114321D6C22}"/>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2.14</a:t>
            </a:r>
          </a:p>
        </p:txBody>
      </p:sp>
      <p:pic>
        <p:nvPicPr>
          <p:cNvPr id="12" name="Picture 11" descr="Text&#10;&#10;Description automatically generated">
            <a:extLst>
              <a:ext uri="{FF2B5EF4-FFF2-40B4-BE49-F238E27FC236}">
                <a16:creationId xmlns:a16="http://schemas.microsoft.com/office/drawing/2014/main" id="{5F5AA4C0-0C05-45E7-8624-59FC1D9BCF38}"/>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3" name="Picture 12" descr="Logo, company name&#10;&#10;Description automatically generated">
            <a:extLst>
              <a:ext uri="{FF2B5EF4-FFF2-40B4-BE49-F238E27FC236}">
                <a16:creationId xmlns:a16="http://schemas.microsoft.com/office/drawing/2014/main" id="{7CECB187-4F33-4755-BCC3-F267D48284DC}"/>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4" name="Straight Connector 13">
            <a:extLst>
              <a:ext uri="{FF2B5EF4-FFF2-40B4-BE49-F238E27FC236}">
                <a16:creationId xmlns:a16="http://schemas.microsoft.com/office/drawing/2014/main" id="{40925A26-33FA-4E4B-A499-A1F9D24FCE3B}"/>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BB843F40-A636-4920-8DA8-510DDD2D39B1}"/>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7"/>
          <p:cNvPicPr preferRelativeResize="0"/>
          <p:nvPr/>
        </p:nvPicPr>
        <p:blipFill rotWithShape="1">
          <a:blip r:embed="rId3">
            <a:alphaModFix/>
          </a:blip>
          <a:srcRect/>
          <a:stretch/>
        </p:blipFill>
        <p:spPr>
          <a:xfrm>
            <a:off x="-294544" y="0"/>
            <a:ext cx="9733085" cy="6471466"/>
          </a:xfrm>
          <a:prstGeom prst="rect">
            <a:avLst/>
          </a:prstGeom>
          <a:noFill/>
          <a:ln>
            <a:noFill/>
          </a:ln>
        </p:spPr>
      </p:pic>
      <p:sp>
        <p:nvSpPr>
          <p:cNvPr id="439" name="Google Shape;439;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latin typeface="Book Antiqua"/>
                <a:ea typeface="Book Antiqua"/>
                <a:cs typeface="Book Antiqua"/>
                <a:sym typeface="Book Antiqua"/>
              </a:rPr>
              <a:t>15</a:t>
            </a:fld>
            <a:endParaRPr dirty="0">
              <a:latin typeface="Book Antiqua"/>
              <a:ea typeface="Book Antiqua"/>
              <a:cs typeface="Book Antiqua"/>
              <a:sym typeface="Book Antiqua"/>
            </a:endParaRPr>
          </a:p>
        </p:txBody>
      </p:sp>
      <p:sp>
        <p:nvSpPr>
          <p:cNvPr id="440" name="Google Shape;440;p57"/>
          <p:cNvSpPr txBox="1"/>
          <p:nvPr/>
        </p:nvSpPr>
        <p:spPr>
          <a:xfrm>
            <a:off x="230852" y="386534"/>
            <a:ext cx="85125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50"/>
              <a:buFont typeface="Arial"/>
              <a:buNone/>
            </a:pPr>
            <a:r>
              <a:rPr lang="en-GB" sz="4800" b="1" dirty="0">
                <a:solidFill>
                  <a:schemeClr val="lt1"/>
                </a:solidFill>
                <a:latin typeface="Georgia"/>
                <a:ea typeface="Georgia"/>
                <a:cs typeface="Georgia"/>
                <a:sym typeface="Georgia"/>
              </a:rPr>
              <a:t>Introducing t</a:t>
            </a:r>
            <a:r>
              <a:rPr lang="en-GB" sz="4800" b="1" i="0" u="none" strike="noStrike" cap="none" dirty="0">
                <a:solidFill>
                  <a:schemeClr val="lt1"/>
                </a:solidFill>
                <a:latin typeface="Georgia"/>
                <a:ea typeface="Georgia"/>
                <a:cs typeface="Georgia"/>
                <a:sym typeface="Georgia"/>
              </a:rPr>
              <a:t>he Transformative Learning Cycle</a:t>
            </a:r>
            <a:endParaRPr sz="4800" i="0" u="none" strike="noStrike" cap="none" dirty="0">
              <a:solidFill>
                <a:schemeClr val="lt1"/>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chemeClr val="lt1"/>
              </a:solidFill>
              <a:latin typeface="Book Antiqua"/>
              <a:ea typeface="Book Antiqua"/>
              <a:cs typeface="Book Antiqua"/>
              <a:sym typeface="Book Antiqua"/>
            </a:endParaRPr>
          </a:p>
        </p:txBody>
      </p:sp>
      <p:sp>
        <p:nvSpPr>
          <p:cNvPr id="5" name="Rectangle 4">
            <a:extLst>
              <a:ext uri="{FF2B5EF4-FFF2-40B4-BE49-F238E27FC236}">
                <a16:creationId xmlns:a16="http://schemas.microsoft.com/office/drawing/2014/main" id="{DC22466E-D1CB-4DA5-8ECF-B509D16D9A7D}"/>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2.15</a:t>
            </a:r>
          </a:p>
        </p:txBody>
      </p:sp>
      <p:pic>
        <p:nvPicPr>
          <p:cNvPr id="7" name="Picture 6" descr="Logo, company name&#10;&#10;Description automatically generated">
            <a:extLst>
              <a:ext uri="{FF2B5EF4-FFF2-40B4-BE49-F238E27FC236}">
                <a16:creationId xmlns:a16="http://schemas.microsoft.com/office/drawing/2014/main" id="{7525D7DC-77E7-408D-8DF0-D48BBFFDABED}"/>
              </a:ext>
            </a:extLst>
          </p:cNvPr>
          <p:cNvPicPr>
            <a:picLocks noChangeAspect="1"/>
          </p:cNvPicPr>
          <p:nvPr/>
        </p:nvPicPr>
        <p:blipFill>
          <a:blip r:embed="rId4"/>
          <a:stretch>
            <a:fillRect/>
          </a:stretch>
        </p:blipFill>
        <p:spPr>
          <a:xfrm>
            <a:off x="7896373" y="6188556"/>
            <a:ext cx="932569" cy="546997"/>
          </a:xfrm>
          <a:prstGeom prst="rect">
            <a:avLst/>
          </a:prstGeom>
        </p:spPr>
      </p:pic>
      <p:sp>
        <p:nvSpPr>
          <p:cNvPr id="10" name="TextBox 9">
            <a:extLst>
              <a:ext uri="{FF2B5EF4-FFF2-40B4-BE49-F238E27FC236}">
                <a16:creationId xmlns:a16="http://schemas.microsoft.com/office/drawing/2014/main" id="{335F8744-5CCE-4C95-9257-8457CABAAEC1}"/>
              </a:ext>
            </a:extLst>
          </p:cNvPr>
          <p:cNvSpPr txBox="1"/>
          <p:nvPr/>
        </p:nvSpPr>
        <p:spPr>
          <a:xfrm>
            <a:off x="0" y="6049512"/>
            <a:ext cx="3339376" cy="369332"/>
          </a:xfrm>
          <a:prstGeom prst="rect">
            <a:avLst/>
          </a:prstGeom>
          <a:noFill/>
        </p:spPr>
        <p:txBody>
          <a:bodyPr wrap="none" rtlCol="0">
            <a:spAutoFit/>
          </a:bodyPr>
          <a:lstStyle/>
          <a:p>
            <a:r>
              <a:rPr lang="en-GB" sz="1800" dirty="0">
                <a:effectLst/>
                <a:latin typeface="Segoe UI" panose="020B0502040204020203" pitchFamily="34" charset="0"/>
              </a:rPr>
              <a:t>Image source: www.pexels.com</a:t>
            </a:r>
            <a:endParaRPr lang="en-GB" sz="1800" dirty="0">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58"/>
          <p:cNvPicPr preferRelativeResize="0"/>
          <p:nvPr/>
        </p:nvPicPr>
        <p:blipFill rotWithShape="1">
          <a:blip r:embed="rId3">
            <a:alphaModFix/>
          </a:blip>
          <a:srcRect/>
          <a:stretch/>
        </p:blipFill>
        <p:spPr>
          <a:xfrm>
            <a:off x="3087382" y="2682724"/>
            <a:ext cx="3370568" cy="3370568"/>
          </a:xfrm>
          <a:prstGeom prst="rect">
            <a:avLst/>
          </a:prstGeom>
          <a:noFill/>
          <a:ln>
            <a:noFill/>
          </a:ln>
        </p:spPr>
      </p:pic>
      <p:sp>
        <p:nvSpPr>
          <p:cNvPr id="446" name="Google Shape;446;p58"/>
          <p:cNvSpPr txBox="1"/>
          <p:nvPr/>
        </p:nvSpPr>
        <p:spPr>
          <a:xfrm>
            <a:off x="3172610" y="1820622"/>
            <a:ext cx="3047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Concrete Experience</a:t>
            </a:r>
            <a:endParaRPr sz="1400" b="0" i="0" u="none" strike="noStrike" cap="none" dirty="0">
              <a:solidFill>
                <a:srgbClr val="000000"/>
              </a:solidFill>
              <a:latin typeface="Arial"/>
              <a:ea typeface="Arial"/>
              <a:cs typeface="Arial"/>
              <a:sym typeface="Arial"/>
            </a:endParaRPr>
          </a:p>
        </p:txBody>
      </p:sp>
      <p:sp>
        <p:nvSpPr>
          <p:cNvPr id="447" name="Google Shape;447;p58"/>
          <p:cNvSpPr txBox="1"/>
          <p:nvPr/>
        </p:nvSpPr>
        <p:spPr>
          <a:xfrm>
            <a:off x="1005749" y="1030706"/>
            <a:ext cx="7132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i="0" u="none" strike="noStrike" cap="none" dirty="0">
                <a:solidFill>
                  <a:srgbClr val="419CD2"/>
                </a:solidFill>
                <a:latin typeface="Georgia"/>
                <a:ea typeface="Georgia"/>
                <a:cs typeface="Georgia"/>
                <a:sym typeface="Georgia"/>
              </a:rPr>
              <a:t>Phase 1: Concrete Experience</a:t>
            </a:r>
            <a:endParaRPr sz="3600" i="0" u="none" strike="noStrike" cap="none" dirty="0">
              <a:solidFill>
                <a:srgbClr val="419CD2"/>
              </a:solidFill>
              <a:latin typeface="Georgia"/>
              <a:ea typeface="Georgia"/>
              <a:cs typeface="Georgia"/>
              <a:sym typeface="Georgia"/>
            </a:endParaRPr>
          </a:p>
        </p:txBody>
      </p:sp>
      <p:pic>
        <p:nvPicPr>
          <p:cNvPr id="448" name="Google Shape;448;p58"/>
          <p:cNvPicPr preferRelativeResize="0"/>
          <p:nvPr/>
        </p:nvPicPr>
        <p:blipFill rotWithShape="1">
          <a:blip r:embed="rId4">
            <a:alphaModFix/>
          </a:blip>
          <a:srcRect/>
          <a:stretch/>
        </p:blipFill>
        <p:spPr>
          <a:xfrm>
            <a:off x="6220305" y="2107454"/>
            <a:ext cx="1053635" cy="1053635"/>
          </a:xfrm>
          <a:prstGeom prst="rect">
            <a:avLst/>
          </a:prstGeom>
          <a:noFill/>
          <a:ln>
            <a:noFill/>
          </a:ln>
        </p:spPr>
      </p:pic>
      <p:sp>
        <p:nvSpPr>
          <p:cNvPr id="6" name="Rectangle 5">
            <a:extLst>
              <a:ext uri="{FF2B5EF4-FFF2-40B4-BE49-F238E27FC236}">
                <a16:creationId xmlns:a16="http://schemas.microsoft.com/office/drawing/2014/main" id="{7AD7B140-F7A6-4816-A069-23927CD50B38}"/>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2.16</a:t>
            </a:r>
          </a:p>
        </p:txBody>
      </p:sp>
      <p:pic>
        <p:nvPicPr>
          <p:cNvPr id="7" name="Picture 6" descr="Text&#10;&#10;Description automatically generated">
            <a:extLst>
              <a:ext uri="{FF2B5EF4-FFF2-40B4-BE49-F238E27FC236}">
                <a16:creationId xmlns:a16="http://schemas.microsoft.com/office/drawing/2014/main" id="{ADDB2EA5-5BCC-4C68-BA27-B54C7E2591C7}"/>
              </a:ext>
            </a:extLst>
          </p:cNvPr>
          <p:cNvPicPr>
            <a:picLocks noChangeAspect="1"/>
          </p:cNvPicPr>
          <p:nvPr/>
        </p:nvPicPr>
        <p:blipFill>
          <a:blip r:embed="rId5"/>
          <a:stretch>
            <a:fillRect/>
          </a:stretch>
        </p:blipFill>
        <p:spPr>
          <a:xfrm>
            <a:off x="4189889" y="82139"/>
            <a:ext cx="4855474" cy="841250"/>
          </a:xfrm>
          <a:prstGeom prst="rect">
            <a:avLst/>
          </a:prstGeom>
        </p:spPr>
      </p:pic>
      <p:pic>
        <p:nvPicPr>
          <p:cNvPr id="8" name="Picture 7" descr="Logo, company name&#10;&#10;Description automatically generated">
            <a:extLst>
              <a:ext uri="{FF2B5EF4-FFF2-40B4-BE49-F238E27FC236}">
                <a16:creationId xmlns:a16="http://schemas.microsoft.com/office/drawing/2014/main" id="{1459E81C-EF5B-4B47-A548-90AF0074484E}"/>
              </a:ext>
            </a:extLst>
          </p:cNvPr>
          <p:cNvPicPr>
            <a:picLocks noChangeAspect="1"/>
          </p:cNvPicPr>
          <p:nvPr/>
        </p:nvPicPr>
        <p:blipFill>
          <a:blip r:embed="rId6"/>
          <a:stretch>
            <a:fillRect/>
          </a:stretch>
        </p:blipFill>
        <p:spPr>
          <a:xfrm>
            <a:off x="7896373" y="6188556"/>
            <a:ext cx="932569" cy="546997"/>
          </a:xfrm>
          <a:prstGeom prst="rect">
            <a:avLst/>
          </a:prstGeom>
        </p:spPr>
      </p:pic>
      <p:cxnSp>
        <p:nvCxnSpPr>
          <p:cNvPr id="9" name="Straight Connector 8">
            <a:extLst>
              <a:ext uri="{FF2B5EF4-FFF2-40B4-BE49-F238E27FC236}">
                <a16:creationId xmlns:a16="http://schemas.microsoft.com/office/drawing/2014/main" id="{9064F439-D0C0-4FC3-A8F6-F049393718F6}"/>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9EF6FE3B-1F47-48C1-8FE9-C8E4BC2C2221}"/>
              </a:ext>
            </a:extLst>
          </p:cNvPr>
          <p:cNvPicPr>
            <a:picLocks noChangeAspect="1"/>
          </p:cNvPicPr>
          <p:nvPr/>
        </p:nvPicPr>
        <p:blipFill>
          <a:blip r:embed="rId7"/>
          <a:srcRect/>
          <a:stretch/>
        </p:blipFill>
        <p:spPr>
          <a:xfrm>
            <a:off x="348899" y="179216"/>
            <a:ext cx="3218265" cy="6968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59"/>
          <p:cNvPicPr preferRelativeResize="0"/>
          <p:nvPr/>
        </p:nvPicPr>
        <p:blipFill rotWithShape="1">
          <a:blip r:embed="rId3">
            <a:alphaModFix/>
          </a:blip>
          <a:srcRect/>
          <a:stretch/>
        </p:blipFill>
        <p:spPr>
          <a:xfrm>
            <a:off x="2627583" y="2531664"/>
            <a:ext cx="3370568" cy="3370568"/>
          </a:xfrm>
          <a:prstGeom prst="rect">
            <a:avLst/>
          </a:prstGeom>
          <a:noFill/>
          <a:ln>
            <a:noFill/>
          </a:ln>
        </p:spPr>
      </p:pic>
      <p:sp>
        <p:nvSpPr>
          <p:cNvPr id="454" name="Google Shape;454;p59"/>
          <p:cNvSpPr txBox="1"/>
          <p:nvPr/>
        </p:nvSpPr>
        <p:spPr>
          <a:xfrm>
            <a:off x="2789048" y="1846925"/>
            <a:ext cx="3047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Concrete Experience</a:t>
            </a:r>
            <a:endParaRPr sz="1400" b="0" i="0" u="none" strike="noStrike" cap="none" dirty="0">
              <a:solidFill>
                <a:srgbClr val="000000"/>
              </a:solidFill>
              <a:latin typeface="Arial"/>
              <a:ea typeface="Arial"/>
              <a:cs typeface="Arial"/>
              <a:sym typeface="Arial"/>
            </a:endParaRPr>
          </a:p>
        </p:txBody>
      </p:sp>
      <p:sp>
        <p:nvSpPr>
          <p:cNvPr id="455" name="Google Shape;455;p59"/>
          <p:cNvSpPr txBox="1"/>
          <p:nvPr/>
        </p:nvSpPr>
        <p:spPr>
          <a:xfrm rot="5400000">
            <a:off x="5615551" y="3966313"/>
            <a:ext cx="2107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Reflective Observation</a:t>
            </a:r>
            <a:endParaRPr sz="1400" b="0" i="0" u="none" strike="noStrike" cap="none" dirty="0">
              <a:solidFill>
                <a:srgbClr val="000000"/>
              </a:solidFill>
              <a:latin typeface="Arial"/>
              <a:ea typeface="Arial"/>
              <a:cs typeface="Arial"/>
              <a:sym typeface="Arial"/>
            </a:endParaRPr>
          </a:p>
        </p:txBody>
      </p:sp>
      <p:sp>
        <p:nvSpPr>
          <p:cNvPr id="456" name="Google Shape;456;p59"/>
          <p:cNvSpPr txBox="1"/>
          <p:nvPr/>
        </p:nvSpPr>
        <p:spPr>
          <a:xfrm>
            <a:off x="624866" y="955768"/>
            <a:ext cx="7810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i="0" u="none" strike="noStrike" cap="none" dirty="0">
                <a:solidFill>
                  <a:srgbClr val="419CD2"/>
                </a:solidFill>
                <a:latin typeface="Georgia"/>
                <a:ea typeface="Georgia"/>
                <a:cs typeface="Georgia"/>
                <a:sym typeface="Georgia"/>
              </a:rPr>
              <a:t>Phase 2: Reflective Observation</a:t>
            </a:r>
            <a:endParaRPr sz="3600" i="0" u="none" strike="noStrike" cap="none" dirty="0">
              <a:solidFill>
                <a:srgbClr val="419CD2"/>
              </a:solidFill>
              <a:latin typeface="Georgia"/>
              <a:ea typeface="Georgia"/>
              <a:cs typeface="Georgia"/>
              <a:sym typeface="Georgia"/>
            </a:endParaRPr>
          </a:p>
        </p:txBody>
      </p:sp>
      <p:pic>
        <p:nvPicPr>
          <p:cNvPr id="457" name="Google Shape;457;p59"/>
          <p:cNvPicPr preferRelativeResize="0"/>
          <p:nvPr/>
        </p:nvPicPr>
        <p:blipFill rotWithShape="1">
          <a:blip r:embed="rId4">
            <a:alphaModFix/>
          </a:blip>
          <a:srcRect/>
          <a:stretch/>
        </p:blipFill>
        <p:spPr>
          <a:xfrm>
            <a:off x="5998149" y="5544979"/>
            <a:ext cx="945190" cy="945190"/>
          </a:xfrm>
          <a:prstGeom prst="rect">
            <a:avLst/>
          </a:prstGeom>
          <a:noFill/>
          <a:ln>
            <a:noFill/>
          </a:ln>
        </p:spPr>
      </p:pic>
      <p:pic>
        <p:nvPicPr>
          <p:cNvPr id="458" name="Google Shape;458;p59"/>
          <p:cNvPicPr preferRelativeResize="0"/>
          <p:nvPr/>
        </p:nvPicPr>
        <p:blipFill rotWithShape="1">
          <a:blip r:embed="rId5">
            <a:alphaModFix/>
          </a:blip>
          <a:srcRect/>
          <a:stretch/>
        </p:blipFill>
        <p:spPr>
          <a:xfrm>
            <a:off x="5836756" y="2057569"/>
            <a:ext cx="916662" cy="916662"/>
          </a:xfrm>
          <a:prstGeom prst="rect">
            <a:avLst/>
          </a:prstGeom>
          <a:noFill/>
          <a:ln>
            <a:noFill/>
          </a:ln>
        </p:spPr>
      </p:pic>
      <p:sp>
        <p:nvSpPr>
          <p:cNvPr id="8" name="Rectangle 7">
            <a:extLst>
              <a:ext uri="{FF2B5EF4-FFF2-40B4-BE49-F238E27FC236}">
                <a16:creationId xmlns:a16="http://schemas.microsoft.com/office/drawing/2014/main" id="{801C82E6-2606-4B26-B6CA-A09B2EB9A18E}"/>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2.17</a:t>
            </a:r>
          </a:p>
        </p:txBody>
      </p:sp>
      <p:pic>
        <p:nvPicPr>
          <p:cNvPr id="9" name="Picture 8" descr="Text&#10;&#10;Description automatically generated">
            <a:extLst>
              <a:ext uri="{FF2B5EF4-FFF2-40B4-BE49-F238E27FC236}">
                <a16:creationId xmlns:a16="http://schemas.microsoft.com/office/drawing/2014/main" id="{205C3C76-93DF-4BA5-92CA-E6D46283C77A}"/>
              </a:ext>
            </a:extLst>
          </p:cNvPr>
          <p:cNvPicPr>
            <a:picLocks noChangeAspect="1"/>
          </p:cNvPicPr>
          <p:nvPr/>
        </p:nvPicPr>
        <p:blipFill>
          <a:blip r:embed="rId6"/>
          <a:stretch>
            <a:fillRect/>
          </a:stretch>
        </p:blipFill>
        <p:spPr>
          <a:xfrm>
            <a:off x="4189889" y="82139"/>
            <a:ext cx="4855474" cy="841250"/>
          </a:xfrm>
          <a:prstGeom prst="rect">
            <a:avLst/>
          </a:prstGeom>
        </p:spPr>
      </p:pic>
      <p:pic>
        <p:nvPicPr>
          <p:cNvPr id="10" name="Picture 9" descr="Logo, company name&#10;&#10;Description automatically generated">
            <a:extLst>
              <a:ext uri="{FF2B5EF4-FFF2-40B4-BE49-F238E27FC236}">
                <a16:creationId xmlns:a16="http://schemas.microsoft.com/office/drawing/2014/main" id="{77709389-5B66-4171-A285-E5B6961D616F}"/>
              </a:ext>
            </a:extLst>
          </p:cNvPr>
          <p:cNvPicPr>
            <a:picLocks noChangeAspect="1"/>
          </p:cNvPicPr>
          <p:nvPr/>
        </p:nvPicPr>
        <p:blipFill>
          <a:blip r:embed="rId7"/>
          <a:stretch>
            <a:fillRect/>
          </a:stretch>
        </p:blipFill>
        <p:spPr>
          <a:xfrm>
            <a:off x="7896373" y="6188556"/>
            <a:ext cx="932569" cy="546997"/>
          </a:xfrm>
          <a:prstGeom prst="rect">
            <a:avLst/>
          </a:prstGeom>
        </p:spPr>
      </p:pic>
      <p:cxnSp>
        <p:nvCxnSpPr>
          <p:cNvPr id="11" name="Straight Connector 10">
            <a:extLst>
              <a:ext uri="{FF2B5EF4-FFF2-40B4-BE49-F238E27FC236}">
                <a16:creationId xmlns:a16="http://schemas.microsoft.com/office/drawing/2014/main" id="{A42197A4-B68A-4328-B88E-6F486B0C226D}"/>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1B0CD2B1-BBD7-4F36-96D1-115790D70240}"/>
              </a:ext>
            </a:extLst>
          </p:cNvPr>
          <p:cNvPicPr>
            <a:picLocks noChangeAspect="1"/>
          </p:cNvPicPr>
          <p:nvPr/>
        </p:nvPicPr>
        <p:blipFill>
          <a:blip r:embed="rId8"/>
          <a:srcRect/>
          <a:stretch/>
        </p:blipFill>
        <p:spPr>
          <a:xfrm>
            <a:off x="348899" y="179216"/>
            <a:ext cx="3218265" cy="6968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60"/>
          <p:cNvPicPr preferRelativeResize="0"/>
          <p:nvPr/>
        </p:nvPicPr>
        <p:blipFill rotWithShape="1">
          <a:blip r:embed="rId3">
            <a:alphaModFix/>
          </a:blip>
          <a:srcRect/>
          <a:stretch/>
        </p:blipFill>
        <p:spPr>
          <a:xfrm>
            <a:off x="2749250" y="2310878"/>
            <a:ext cx="3370568" cy="3370568"/>
          </a:xfrm>
          <a:prstGeom prst="rect">
            <a:avLst/>
          </a:prstGeom>
          <a:noFill/>
          <a:ln>
            <a:noFill/>
          </a:ln>
        </p:spPr>
      </p:pic>
      <p:sp>
        <p:nvSpPr>
          <p:cNvPr id="464" name="Google Shape;464;p60"/>
          <p:cNvSpPr txBox="1"/>
          <p:nvPr/>
        </p:nvSpPr>
        <p:spPr>
          <a:xfrm>
            <a:off x="2995965" y="1569889"/>
            <a:ext cx="3047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Concrete Experience</a:t>
            </a:r>
            <a:endParaRPr sz="1400" b="0" i="0" u="none" strike="noStrike" cap="none" dirty="0">
              <a:solidFill>
                <a:srgbClr val="000000"/>
              </a:solidFill>
              <a:latin typeface="Arial"/>
              <a:ea typeface="Arial"/>
              <a:cs typeface="Arial"/>
              <a:sym typeface="Arial"/>
            </a:endParaRPr>
          </a:p>
        </p:txBody>
      </p:sp>
      <p:sp>
        <p:nvSpPr>
          <p:cNvPr id="465" name="Google Shape;465;p60"/>
          <p:cNvSpPr txBox="1"/>
          <p:nvPr/>
        </p:nvSpPr>
        <p:spPr>
          <a:xfrm>
            <a:off x="3146106" y="5798204"/>
            <a:ext cx="2899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Abstract</a:t>
            </a:r>
            <a:endParaRPr sz="2400" b="1" i="0" u="none" strike="noStrike" cap="none" dirty="0">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Conceptualisation</a:t>
            </a:r>
            <a:endParaRPr sz="1400" b="0" i="0" u="none" strike="noStrike" cap="none" dirty="0">
              <a:solidFill>
                <a:srgbClr val="000000"/>
              </a:solidFill>
              <a:latin typeface="Arial"/>
              <a:ea typeface="Arial"/>
              <a:cs typeface="Arial"/>
              <a:sym typeface="Arial"/>
            </a:endParaRPr>
          </a:p>
        </p:txBody>
      </p:sp>
      <p:sp>
        <p:nvSpPr>
          <p:cNvPr id="466" name="Google Shape;466;p60"/>
          <p:cNvSpPr txBox="1"/>
          <p:nvPr/>
        </p:nvSpPr>
        <p:spPr>
          <a:xfrm rot="5400000">
            <a:off x="5988755" y="3612414"/>
            <a:ext cx="2018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Reflective Observation</a:t>
            </a:r>
            <a:endParaRPr sz="1400" b="0" i="0" u="none" strike="noStrike" cap="none" dirty="0">
              <a:solidFill>
                <a:srgbClr val="000000"/>
              </a:solidFill>
              <a:latin typeface="Arial"/>
              <a:ea typeface="Arial"/>
              <a:cs typeface="Arial"/>
              <a:sym typeface="Arial"/>
            </a:endParaRPr>
          </a:p>
        </p:txBody>
      </p:sp>
      <p:sp>
        <p:nvSpPr>
          <p:cNvPr id="467" name="Google Shape;467;p60"/>
          <p:cNvSpPr txBox="1"/>
          <p:nvPr/>
        </p:nvSpPr>
        <p:spPr>
          <a:xfrm>
            <a:off x="99765" y="952206"/>
            <a:ext cx="8840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i="0" u="none" strike="noStrike" cap="none" dirty="0">
                <a:solidFill>
                  <a:srgbClr val="419CD2"/>
                </a:solidFill>
                <a:latin typeface="Georgia"/>
                <a:ea typeface="Georgia"/>
                <a:cs typeface="Georgia"/>
                <a:sym typeface="Georgia"/>
              </a:rPr>
              <a:t>Phase 3: Abstract Conceptualisation</a:t>
            </a:r>
            <a:endParaRPr sz="3600" i="0" u="none" strike="noStrike" cap="none" dirty="0">
              <a:solidFill>
                <a:srgbClr val="419CD2"/>
              </a:solidFill>
              <a:latin typeface="Georgia"/>
              <a:ea typeface="Georgia"/>
              <a:cs typeface="Georgia"/>
              <a:sym typeface="Georgia"/>
            </a:endParaRPr>
          </a:p>
        </p:txBody>
      </p:sp>
      <p:pic>
        <p:nvPicPr>
          <p:cNvPr id="468" name="Google Shape;468;p60"/>
          <p:cNvPicPr preferRelativeResize="0"/>
          <p:nvPr/>
        </p:nvPicPr>
        <p:blipFill rotWithShape="1">
          <a:blip r:embed="rId4">
            <a:alphaModFix/>
          </a:blip>
          <a:srcRect/>
          <a:stretch/>
        </p:blipFill>
        <p:spPr>
          <a:xfrm>
            <a:off x="2299078" y="5558577"/>
            <a:ext cx="773071" cy="773071"/>
          </a:xfrm>
          <a:prstGeom prst="rect">
            <a:avLst/>
          </a:prstGeom>
          <a:noFill/>
          <a:ln>
            <a:noFill/>
          </a:ln>
        </p:spPr>
      </p:pic>
      <p:pic>
        <p:nvPicPr>
          <p:cNvPr id="469" name="Google Shape;469;p60"/>
          <p:cNvPicPr preferRelativeResize="0"/>
          <p:nvPr/>
        </p:nvPicPr>
        <p:blipFill rotWithShape="1">
          <a:blip r:embed="rId5">
            <a:alphaModFix/>
          </a:blip>
          <a:srcRect/>
          <a:stretch/>
        </p:blipFill>
        <p:spPr>
          <a:xfrm>
            <a:off x="5828735" y="1802658"/>
            <a:ext cx="1053635" cy="1053635"/>
          </a:xfrm>
          <a:prstGeom prst="rect">
            <a:avLst/>
          </a:prstGeom>
          <a:noFill/>
          <a:ln>
            <a:noFill/>
          </a:ln>
        </p:spPr>
      </p:pic>
      <p:pic>
        <p:nvPicPr>
          <p:cNvPr id="470" name="Google Shape;470;p60"/>
          <p:cNvPicPr preferRelativeResize="0"/>
          <p:nvPr/>
        </p:nvPicPr>
        <p:blipFill rotWithShape="1">
          <a:blip r:embed="rId6">
            <a:alphaModFix/>
          </a:blip>
          <a:srcRect/>
          <a:stretch/>
        </p:blipFill>
        <p:spPr>
          <a:xfrm>
            <a:off x="6119853" y="5113293"/>
            <a:ext cx="945190" cy="945190"/>
          </a:xfrm>
          <a:prstGeom prst="rect">
            <a:avLst/>
          </a:prstGeom>
          <a:noFill/>
          <a:ln>
            <a:noFill/>
          </a:ln>
        </p:spPr>
      </p:pic>
      <p:sp>
        <p:nvSpPr>
          <p:cNvPr id="10" name="Rectangle 9">
            <a:extLst>
              <a:ext uri="{FF2B5EF4-FFF2-40B4-BE49-F238E27FC236}">
                <a16:creationId xmlns:a16="http://schemas.microsoft.com/office/drawing/2014/main" id="{F62199F4-73A2-4265-BF28-C379553C5AEC}"/>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2.18</a:t>
            </a:r>
          </a:p>
        </p:txBody>
      </p:sp>
      <p:pic>
        <p:nvPicPr>
          <p:cNvPr id="11" name="Picture 10" descr="Text&#10;&#10;Description automatically generated">
            <a:extLst>
              <a:ext uri="{FF2B5EF4-FFF2-40B4-BE49-F238E27FC236}">
                <a16:creationId xmlns:a16="http://schemas.microsoft.com/office/drawing/2014/main" id="{38FB899D-45E1-4736-90A5-DA8996ED4BAD}"/>
              </a:ext>
            </a:extLst>
          </p:cNvPr>
          <p:cNvPicPr>
            <a:picLocks noChangeAspect="1"/>
          </p:cNvPicPr>
          <p:nvPr/>
        </p:nvPicPr>
        <p:blipFill>
          <a:blip r:embed="rId7"/>
          <a:stretch>
            <a:fillRect/>
          </a:stretch>
        </p:blipFill>
        <p:spPr>
          <a:xfrm>
            <a:off x="4189889" y="82139"/>
            <a:ext cx="4855474" cy="841250"/>
          </a:xfrm>
          <a:prstGeom prst="rect">
            <a:avLst/>
          </a:prstGeom>
        </p:spPr>
      </p:pic>
      <p:pic>
        <p:nvPicPr>
          <p:cNvPr id="12" name="Picture 11" descr="Logo, company name&#10;&#10;Description automatically generated">
            <a:extLst>
              <a:ext uri="{FF2B5EF4-FFF2-40B4-BE49-F238E27FC236}">
                <a16:creationId xmlns:a16="http://schemas.microsoft.com/office/drawing/2014/main" id="{87EB97A2-B92B-46C2-8A05-C4D13498241D}"/>
              </a:ext>
            </a:extLst>
          </p:cNvPr>
          <p:cNvPicPr>
            <a:picLocks noChangeAspect="1"/>
          </p:cNvPicPr>
          <p:nvPr/>
        </p:nvPicPr>
        <p:blipFill>
          <a:blip r:embed="rId8"/>
          <a:stretch>
            <a:fillRect/>
          </a:stretch>
        </p:blipFill>
        <p:spPr>
          <a:xfrm>
            <a:off x="7896373" y="6188556"/>
            <a:ext cx="932569" cy="546997"/>
          </a:xfrm>
          <a:prstGeom prst="rect">
            <a:avLst/>
          </a:prstGeom>
        </p:spPr>
      </p:pic>
      <p:cxnSp>
        <p:nvCxnSpPr>
          <p:cNvPr id="13" name="Straight Connector 12">
            <a:extLst>
              <a:ext uri="{FF2B5EF4-FFF2-40B4-BE49-F238E27FC236}">
                <a16:creationId xmlns:a16="http://schemas.microsoft.com/office/drawing/2014/main" id="{C64C6755-3C68-4449-B172-ECC751D3BCB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64AB5F5-D0F5-45E3-AD94-343D50EC8302}"/>
              </a:ext>
            </a:extLst>
          </p:cNvPr>
          <p:cNvPicPr>
            <a:picLocks noChangeAspect="1"/>
          </p:cNvPicPr>
          <p:nvPr/>
        </p:nvPicPr>
        <p:blipFill>
          <a:blip r:embed="rId9"/>
          <a:srcRect/>
          <a:stretch/>
        </p:blipFill>
        <p:spPr>
          <a:xfrm>
            <a:off x="348899" y="179216"/>
            <a:ext cx="3218265" cy="69681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61"/>
          <p:cNvPicPr preferRelativeResize="0"/>
          <p:nvPr/>
        </p:nvPicPr>
        <p:blipFill rotWithShape="1">
          <a:blip r:embed="rId3">
            <a:alphaModFix/>
          </a:blip>
          <a:srcRect/>
          <a:stretch/>
        </p:blipFill>
        <p:spPr>
          <a:xfrm>
            <a:off x="2803192" y="2331715"/>
            <a:ext cx="3370568" cy="3370568"/>
          </a:xfrm>
          <a:prstGeom prst="rect">
            <a:avLst/>
          </a:prstGeom>
          <a:noFill/>
          <a:ln>
            <a:noFill/>
          </a:ln>
        </p:spPr>
      </p:pic>
      <p:sp>
        <p:nvSpPr>
          <p:cNvPr id="476" name="Google Shape;476;p61"/>
          <p:cNvSpPr txBox="1"/>
          <p:nvPr/>
        </p:nvSpPr>
        <p:spPr>
          <a:xfrm>
            <a:off x="3126107" y="1694525"/>
            <a:ext cx="3047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Concrete Experience</a:t>
            </a:r>
            <a:endParaRPr sz="1400" b="0" i="0" u="none" strike="noStrike" cap="none" dirty="0">
              <a:solidFill>
                <a:srgbClr val="000000"/>
              </a:solidFill>
              <a:latin typeface="Arial"/>
              <a:ea typeface="Arial"/>
              <a:cs typeface="Arial"/>
              <a:sym typeface="Arial"/>
            </a:endParaRPr>
          </a:p>
        </p:txBody>
      </p:sp>
      <p:sp>
        <p:nvSpPr>
          <p:cNvPr id="477" name="Google Shape;477;p61"/>
          <p:cNvSpPr txBox="1"/>
          <p:nvPr/>
        </p:nvSpPr>
        <p:spPr>
          <a:xfrm>
            <a:off x="3192923" y="5904553"/>
            <a:ext cx="2895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Abstract </a:t>
            </a:r>
            <a:endParaRPr sz="2400" b="1" i="0" u="none" strike="noStrike" cap="none" dirty="0">
              <a:solidFill>
                <a:srgbClr val="000000"/>
              </a:solidFill>
              <a:latin typeface="Book Antiqua"/>
              <a:ea typeface="Book Antiqua"/>
              <a:cs typeface="Book Antiqua"/>
              <a:sym typeface="Book Antiqua"/>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Conceptualisation</a:t>
            </a:r>
            <a:endParaRPr sz="1400" b="0" i="0" u="none" strike="noStrike" cap="none" dirty="0">
              <a:solidFill>
                <a:srgbClr val="000000"/>
              </a:solidFill>
              <a:latin typeface="Arial"/>
              <a:ea typeface="Arial"/>
              <a:cs typeface="Arial"/>
              <a:sym typeface="Arial"/>
            </a:endParaRPr>
          </a:p>
        </p:txBody>
      </p:sp>
      <p:sp>
        <p:nvSpPr>
          <p:cNvPr id="478" name="Google Shape;478;p61"/>
          <p:cNvSpPr txBox="1"/>
          <p:nvPr/>
        </p:nvSpPr>
        <p:spPr>
          <a:xfrm rot="5400000">
            <a:off x="6007497" y="3601479"/>
            <a:ext cx="2049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Reflective Observation</a:t>
            </a:r>
            <a:endParaRPr sz="1400" b="0" i="0" u="none" strike="noStrike" cap="none" dirty="0">
              <a:solidFill>
                <a:srgbClr val="000000"/>
              </a:solidFill>
              <a:latin typeface="Arial"/>
              <a:ea typeface="Arial"/>
              <a:cs typeface="Arial"/>
              <a:sym typeface="Arial"/>
            </a:endParaRPr>
          </a:p>
        </p:txBody>
      </p:sp>
      <p:sp>
        <p:nvSpPr>
          <p:cNvPr id="479" name="Google Shape;479;p61"/>
          <p:cNvSpPr txBox="1"/>
          <p:nvPr/>
        </p:nvSpPr>
        <p:spPr>
          <a:xfrm rot="-5400000">
            <a:off x="579672" y="3865503"/>
            <a:ext cx="2730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000000"/>
                </a:solidFill>
                <a:latin typeface="Book Antiqua"/>
                <a:ea typeface="Book Antiqua"/>
                <a:cs typeface="Book Antiqua"/>
                <a:sym typeface="Book Antiqua"/>
              </a:rPr>
              <a:t>Active Experimentation</a:t>
            </a:r>
            <a:endParaRPr sz="1400" b="0" i="0" u="none" strike="noStrike" cap="none" dirty="0">
              <a:solidFill>
                <a:srgbClr val="000000"/>
              </a:solidFill>
              <a:latin typeface="Arial"/>
              <a:ea typeface="Arial"/>
              <a:cs typeface="Arial"/>
              <a:sym typeface="Arial"/>
            </a:endParaRPr>
          </a:p>
        </p:txBody>
      </p:sp>
      <p:sp>
        <p:nvSpPr>
          <p:cNvPr id="480" name="Google Shape;480;p61"/>
          <p:cNvSpPr txBox="1"/>
          <p:nvPr/>
        </p:nvSpPr>
        <p:spPr>
          <a:xfrm>
            <a:off x="632723" y="1032035"/>
            <a:ext cx="801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i="0" u="none" strike="noStrike" cap="none" dirty="0">
                <a:solidFill>
                  <a:srgbClr val="419CD2"/>
                </a:solidFill>
                <a:latin typeface="Georgia"/>
                <a:ea typeface="Georgia"/>
                <a:cs typeface="Georgia"/>
                <a:sym typeface="Georgia"/>
              </a:rPr>
              <a:t>Phase 4: Active Experimentation</a:t>
            </a:r>
            <a:endParaRPr sz="3600" i="0" u="none" strike="noStrike" cap="none" dirty="0">
              <a:solidFill>
                <a:srgbClr val="419CD2"/>
              </a:solidFill>
              <a:latin typeface="Georgia"/>
              <a:ea typeface="Georgia"/>
              <a:cs typeface="Georgia"/>
              <a:sym typeface="Georgia"/>
            </a:endParaRPr>
          </a:p>
        </p:txBody>
      </p:sp>
      <p:pic>
        <p:nvPicPr>
          <p:cNvPr id="481" name="Google Shape;481;p61"/>
          <p:cNvPicPr preferRelativeResize="0"/>
          <p:nvPr/>
        </p:nvPicPr>
        <p:blipFill rotWithShape="1">
          <a:blip r:embed="rId4">
            <a:alphaModFix/>
          </a:blip>
          <a:srcRect/>
          <a:stretch/>
        </p:blipFill>
        <p:spPr>
          <a:xfrm>
            <a:off x="1797976" y="1850793"/>
            <a:ext cx="1005213" cy="1005213"/>
          </a:xfrm>
          <a:prstGeom prst="rect">
            <a:avLst/>
          </a:prstGeom>
          <a:noFill/>
          <a:ln>
            <a:noFill/>
          </a:ln>
        </p:spPr>
      </p:pic>
      <p:pic>
        <p:nvPicPr>
          <p:cNvPr id="482" name="Google Shape;482;p61"/>
          <p:cNvPicPr preferRelativeResize="0"/>
          <p:nvPr/>
        </p:nvPicPr>
        <p:blipFill rotWithShape="1">
          <a:blip r:embed="rId5">
            <a:alphaModFix/>
          </a:blip>
          <a:srcRect/>
          <a:stretch/>
        </p:blipFill>
        <p:spPr>
          <a:xfrm>
            <a:off x="6173802" y="1826582"/>
            <a:ext cx="1053635" cy="1053635"/>
          </a:xfrm>
          <a:prstGeom prst="rect">
            <a:avLst/>
          </a:prstGeom>
          <a:noFill/>
          <a:ln>
            <a:noFill/>
          </a:ln>
        </p:spPr>
      </p:pic>
      <p:pic>
        <p:nvPicPr>
          <p:cNvPr id="483" name="Google Shape;483;p61"/>
          <p:cNvPicPr preferRelativeResize="0"/>
          <p:nvPr/>
        </p:nvPicPr>
        <p:blipFill rotWithShape="1">
          <a:blip r:embed="rId6">
            <a:alphaModFix/>
          </a:blip>
          <a:srcRect/>
          <a:stretch/>
        </p:blipFill>
        <p:spPr>
          <a:xfrm>
            <a:off x="6173745" y="5376742"/>
            <a:ext cx="945190" cy="945190"/>
          </a:xfrm>
          <a:prstGeom prst="rect">
            <a:avLst/>
          </a:prstGeom>
          <a:noFill/>
          <a:ln>
            <a:noFill/>
          </a:ln>
        </p:spPr>
      </p:pic>
      <p:pic>
        <p:nvPicPr>
          <p:cNvPr id="484" name="Google Shape;484;p61"/>
          <p:cNvPicPr preferRelativeResize="0"/>
          <p:nvPr/>
        </p:nvPicPr>
        <p:blipFill rotWithShape="1">
          <a:blip r:embed="rId7">
            <a:alphaModFix/>
          </a:blip>
          <a:srcRect/>
          <a:stretch/>
        </p:blipFill>
        <p:spPr>
          <a:xfrm>
            <a:off x="2146820" y="5706001"/>
            <a:ext cx="773071" cy="773071"/>
          </a:xfrm>
          <a:prstGeom prst="rect">
            <a:avLst/>
          </a:prstGeom>
          <a:noFill/>
          <a:ln>
            <a:noFill/>
          </a:ln>
        </p:spPr>
      </p:pic>
      <p:sp>
        <p:nvSpPr>
          <p:cNvPr id="12" name="Rectangle 11">
            <a:extLst>
              <a:ext uri="{FF2B5EF4-FFF2-40B4-BE49-F238E27FC236}">
                <a16:creationId xmlns:a16="http://schemas.microsoft.com/office/drawing/2014/main" id="{E4B88587-83F1-4261-A725-841A01408B74}"/>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2.19</a:t>
            </a:r>
          </a:p>
        </p:txBody>
      </p:sp>
      <p:pic>
        <p:nvPicPr>
          <p:cNvPr id="13" name="Picture 12" descr="Text&#10;&#10;Description automatically generated">
            <a:extLst>
              <a:ext uri="{FF2B5EF4-FFF2-40B4-BE49-F238E27FC236}">
                <a16:creationId xmlns:a16="http://schemas.microsoft.com/office/drawing/2014/main" id="{0A3D9616-114F-48D6-9D45-308A9096E458}"/>
              </a:ext>
            </a:extLst>
          </p:cNvPr>
          <p:cNvPicPr>
            <a:picLocks noChangeAspect="1"/>
          </p:cNvPicPr>
          <p:nvPr/>
        </p:nvPicPr>
        <p:blipFill>
          <a:blip r:embed="rId8"/>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091EB286-D878-4675-90E6-2D5AC2349AD5}"/>
              </a:ext>
            </a:extLst>
          </p:cNvPr>
          <p:cNvPicPr>
            <a:picLocks noChangeAspect="1"/>
          </p:cNvPicPr>
          <p:nvPr/>
        </p:nvPicPr>
        <p:blipFill>
          <a:blip r:embed="rId9"/>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8B941BF9-D1C1-4C75-A701-DFF7CC2DD57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35C88FD-A62B-4D6D-8341-561E7484972E}"/>
              </a:ext>
            </a:extLst>
          </p:cNvPr>
          <p:cNvPicPr>
            <a:picLocks noChangeAspect="1"/>
          </p:cNvPicPr>
          <p:nvPr/>
        </p:nvPicPr>
        <p:blipFill>
          <a:blip r:embed="rId10"/>
          <a:srcRect/>
          <a:stretch/>
        </p:blipFill>
        <p:spPr>
          <a:xfrm>
            <a:off x="348899" y="179216"/>
            <a:ext cx="3218265" cy="6968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5" name="Rectangle 4">
            <a:extLst>
              <a:ext uri="{FF2B5EF4-FFF2-40B4-BE49-F238E27FC236}">
                <a16:creationId xmlns:a16="http://schemas.microsoft.com/office/drawing/2014/main" id="{2E404299-9B3D-43EF-B1FC-9FD27EE42D52}"/>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a:t>
            </a:r>
          </a:p>
        </p:txBody>
      </p:sp>
      <p:sp>
        <p:nvSpPr>
          <p:cNvPr id="183" name="Google Shape;183;gc92f56e5c9_0_28"/>
          <p:cNvSpPr txBox="1">
            <a:spLocks noGrp="1"/>
          </p:cNvSpPr>
          <p:nvPr>
            <p:ph type="title"/>
          </p:nvPr>
        </p:nvSpPr>
        <p:spPr>
          <a:xfrm>
            <a:off x="628650" y="900384"/>
            <a:ext cx="7886700" cy="939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84CC"/>
              </a:buClr>
              <a:buSzPts val="3600"/>
              <a:buFont typeface="Georgia"/>
              <a:buNone/>
            </a:pPr>
            <a:r>
              <a:rPr lang="en-US" sz="3600" dirty="0">
                <a:solidFill>
                  <a:srgbClr val="419CD2"/>
                </a:solidFill>
                <a:latin typeface="Georgia"/>
                <a:ea typeface="Georgia"/>
                <a:cs typeface="Georgia"/>
                <a:sym typeface="Georgia"/>
              </a:rPr>
              <a:t>Day 2: Transformative learning</a:t>
            </a:r>
          </a:p>
        </p:txBody>
      </p:sp>
      <p:pic>
        <p:nvPicPr>
          <p:cNvPr id="10" name="Picture 9" descr="Text&#10;&#10;Description automatically generated">
            <a:extLst>
              <a:ext uri="{FF2B5EF4-FFF2-40B4-BE49-F238E27FC236}">
                <a16:creationId xmlns:a16="http://schemas.microsoft.com/office/drawing/2014/main" id="{06E07B63-32B3-444B-B2E2-BFDF5876A79E}"/>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1" name="Picture 10" descr="Logo, company name&#10;&#10;Description automatically generated">
            <a:extLst>
              <a:ext uri="{FF2B5EF4-FFF2-40B4-BE49-F238E27FC236}">
                <a16:creationId xmlns:a16="http://schemas.microsoft.com/office/drawing/2014/main" id="{0EAEB544-19DA-4338-BE17-F9BB6494BD10}"/>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2" name="Straight Connector 11">
            <a:extLst>
              <a:ext uri="{FF2B5EF4-FFF2-40B4-BE49-F238E27FC236}">
                <a16:creationId xmlns:a16="http://schemas.microsoft.com/office/drawing/2014/main" id="{F264A2B5-C4D0-4437-BD7A-CB6CBE5004CC}"/>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BE57FDA0-C4C0-48D4-B825-BEDA34FDCEE0}"/>
              </a:ext>
            </a:extLst>
          </p:cNvPr>
          <p:cNvPicPr>
            <a:picLocks noChangeAspect="1"/>
          </p:cNvPicPr>
          <p:nvPr/>
        </p:nvPicPr>
        <p:blipFill>
          <a:blip r:embed="rId5"/>
          <a:srcRect/>
          <a:stretch/>
        </p:blipFill>
        <p:spPr>
          <a:xfrm>
            <a:off x="348899" y="179216"/>
            <a:ext cx="3218265" cy="696811"/>
          </a:xfrm>
          <a:prstGeom prst="rect">
            <a:avLst/>
          </a:prstGeom>
        </p:spPr>
      </p:pic>
      <p:pic>
        <p:nvPicPr>
          <p:cNvPr id="15" name="Google Shape;261;p2">
            <a:extLst>
              <a:ext uri="{FF2B5EF4-FFF2-40B4-BE49-F238E27FC236}">
                <a16:creationId xmlns:a16="http://schemas.microsoft.com/office/drawing/2014/main" id="{7444789C-EC24-4680-A8C9-B716D8D6DECC}"/>
              </a:ext>
            </a:extLst>
          </p:cNvPr>
          <p:cNvPicPr preferRelativeResize="0"/>
          <p:nvPr/>
        </p:nvPicPr>
        <p:blipFill>
          <a:blip r:embed="rId6">
            <a:alphaModFix/>
          </a:blip>
          <a:stretch>
            <a:fillRect/>
          </a:stretch>
        </p:blipFill>
        <p:spPr>
          <a:xfrm>
            <a:off x="2166949" y="1833470"/>
            <a:ext cx="4810075" cy="3607550"/>
          </a:xfrm>
          <a:prstGeom prst="rect">
            <a:avLst/>
          </a:prstGeom>
          <a:noFill/>
          <a:ln>
            <a:noFill/>
          </a:ln>
        </p:spPr>
      </p:pic>
      <p:sp>
        <p:nvSpPr>
          <p:cNvPr id="16" name="Google Shape;262;p2">
            <a:extLst>
              <a:ext uri="{FF2B5EF4-FFF2-40B4-BE49-F238E27FC236}">
                <a16:creationId xmlns:a16="http://schemas.microsoft.com/office/drawing/2014/main" id="{BDE2B72B-AF47-4377-9C32-86FEE8A7B662}"/>
              </a:ext>
            </a:extLst>
          </p:cNvPr>
          <p:cNvSpPr txBox="1"/>
          <p:nvPr/>
        </p:nvSpPr>
        <p:spPr>
          <a:xfrm>
            <a:off x="907637" y="5435105"/>
            <a:ext cx="73287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i="1" dirty="0">
                <a:solidFill>
                  <a:srgbClr val="5D5D5D"/>
                </a:solidFill>
                <a:latin typeface="Calibri"/>
                <a:ea typeface="Calibri"/>
                <a:cs typeface="Calibri"/>
                <a:sym typeface="Calibri"/>
              </a:rPr>
              <a:t>Uganda Martyrs University TESCEA Transformative Learning Workshop - Masaka, Uganda 2019</a:t>
            </a:r>
            <a:endParaRPr sz="1800" i="1" dirty="0">
              <a:solidFill>
                <a:srgbClr val="5D5D5D"/>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e3d437ff69_0_0"/>
          <p:cNvSpPr txBox="1">
            <a:spLocks noGrp="1"/>
          </p:cNvSpPr>
          <p:nvPr>
            <p:ph type="body" idx="1"/>
          </p:nvPr>
        </p:nvSpPr>
        <p:spPr>
          <a:xfrm>
            <a:off x="348899" y="879450"/>
            <a:ext cx="8198700" cy="5099100"/>
          </a:xfrm>
          <a:prstGeom prst="rect">
            <a:avLst/>
          </a:prstGeom>
          <a:noFill/>
          <a:ln>
            <a:noFill/>
          </a:ln>
        </p:spPr>
        <p:txBody>
          <a:bodyPr spcFirstLastPara="1" wrap="square" lIns="91425" tIns="45700" rIns="91425" bIns="45700" anchor="t" anchorCtr="0">
            <a:noAutofit/>
          </a:bodyPr>
          <a:lstStyle/>
          <a:p>
            <a:pPr marL="114300" lvl="0" indent="0" algn="ctr" rtl="0">
              <a:lnSpc>
                <a:spcPct val="150000"/>
              </a:lnSpc>
              <a:spcBef>
                <a:spcPts val="800"/>
              </a:spcBef>
              <a:spcAft>
                <a:spcPts val="0"/>
              </a:spcAft>
              <a:buSzPts val="1800"/>
              <a:buNone/>
            </a:pPr>
            <a:r>
              <a:rPr lang="en-GB" dirty="0">
                <a:solidFill>
                  <a:srgbClr val="419CD2"/>
                </a:solidFill>
                <a:latin typeface="Georgia"/>
                <a:ea typeface="Georgia"/>
                <a:cs typeface="Georgia"/>
                <a:sym typeface="Georgia"/>
              </a:rPr>
              <a:t>Group discussion of key points </a:t>
            </a:r>
            <a:r>
              <a:rPr lang="en-GB" i="1" dirty="0">
                <a:solidFill>
                  <a:srgbClr val="419CD2"/>
                </a:solidFill>
                <a:latin typeface="Georgia"/>
                <a:ea typeface="Georgia"/>
                <a:cs typeface="Georgia"/>
                <a:sym typeface="Georgia"/>
              </a:rPr>
              <a:t>(20 mins)</a:t>
            </a:r>
            <a:endParaRPr i="1" dirty="0">
              <a:solidFill>
                <a:srgbClr val="419CD2"/>
              </a:solidFill>
              <a:latin typeface="Georgia"/>
              <a:ea typeface="Georgia"/>
              <a:cs typeface="Georgia"/>
              <a:sym typeface="Georgia"/>
            </a:endParaRPr>
          </a:p>
          <a:p>
            <a:pPr marL="114300" lvl="0" indent="0" algn="l" rtl="0">
              <a:lnSpc>
                <a:spcPct val="150000"/>
              </a:lnSpc>
              <a:spcBef>
                <a:spcPts val="800"/>
              </a:spcBef>
              <a:spcAft>
                <a:spcPts val="0"/>
              </a:spcAft>
              <a:buSzPts val="1800"/>
              <a:buNone/>
            </a:pPr>
            <a:endParaRPr sz="1200" dirty="0">
              <a:solidFill>
                <a:schemeClr val="accent5"/>
              </a:solidFill>
              <a:latin typeface="Georgia"/>
              <a:ea typeface="Georgia"/>
              <a:cs typeface="Georgia"/>
              <a:sym typeface="Georgia"/>
            </a:endParaRPr>
          </a:p>
          <a:p>
            <a:pPr marL="179999" lvl="0" indent="0" algn="l" rtl="0">
              <a:lnSpc>
                <a:spcPct val="100000"/>
              </a:lnSpc>
              <a:spcBef>
                <a:spcPts val="800"/>
              </a:spcBef>
              <a:spcAft>
                <a:spcPts val="0"/>
              </a:spcAft>
              <a:buNone/>
            </a:pPr>
            <a:r>
              <a:rPr lang="en-GB" sz="2400" dirty="0">
                <a:solidFill>
                  <a:srgbClr val="000000"/>
                </a:solidFill>
                <a:latin typeface="Arial"/>
                <a:ea typeface="Arial"/>
                <a:cs typeface="Arial"/>
                <a:sym typeface="Arial"/>
              </a:rPr>
              <a:t>1. What similarities did you find? </a:t>
            </a:r>
            <a:r>
              <a:rPr lang="en-GB" sz="2400" dirty="0">
                <a:latin typeface="Arial"/>
                <a:ea typeface="Arial"/>
                <a:cs typeface="Arial"/>
                <a:sym typeface="Arial"/>
              </a:rPr>
              <a:t>W</a:t>
            </a:r>
            <a:r>
              <a:rPr lang="en-GB" sz="2400" dirty="0">
                <a:solidFill>
                  <a:srgbClr val="000000"/>
                </a:solidFill>
                <a:latin typeface="Arial"/>
                <a:ea typeface="Arial"/>
                <a:cs typeface="Arial"/>
                <a:sym typeface="Arial"/>
              </a:rPr>
              <a:t>hat differences did you find?</a:t>
            </a:r>
            <a:endParaRPr sz="2400" dirty="0">
              <a:latin typeface="Arial"/>
              <a:ea typeface="Arial"/>
              <a:cs typeface="Arial"/>
              <a:sym typeface="Arial"/>
            </a:endParaRPr>
          </a:p>
          <a:p>
            <a:pPr marL="179999" lvl="0" indent="0" algn="l" rtl="0">
              <a:lnSpc>
                <a:spcPct val="100000"/>
              </a:lnSpc>
              <a:spcBef>
                <a:spcPts val="800"/>
              </a:spcBef>
              <a:spcAft>
                <a:spcPts val="0"/>
              </a:spcAft>
              <a:buNone/>
            </a:pPr>
            <a:endParaRPr sz="1200" dirty="0">
              <a:solidFill>
                <a:srgbClr val="000000"/>
              </a:solidFill>
              <a:latin typeface="Arial"/>
              <a:ea typeface="Arial"/>
              <a:cs typeface="Arial"/>
              <a:sym typeface="Arial"/>
            </a:endParaRPr>
          </a:p>
          <a:p>
            <a:pPr marL="179999" lvl="0" indent="0" algn="l" rtl="0">
              <a:lnSpc>
                <a:spcPct val="100000"/>
              </a:lnSpc>
              <a:spcBef>
                <a:spcPts val="800"/>
              </a:spcBef>
              <a:spcAft>
                <a:spcPts val="0"/>
              </a:spcAft>
              <a:buNone/>
            </a:pPr>
            <a:r>
              <a:rPr lang="en-GB" sz="2400" dirty="0">
                <a:solidFill>
                  <a:srgbClr val="000000"/>
                </a:solidFill>
                <a:latin typeface="Arial"/>
                <a:ea typeface="Arial"/>
                <a:cs typeface="Arial"/>
                <a:sym typeface="Arial"/>
              </a:rPr>
              <a:t>2. Concept map or illustrate your group’s key points, by clustering them under at least five main characteristics on flip chart and </a:t>
            </a:r>
            <a:r>
              <a:rPr lang="en-GB" sz="2400" dirty="0">
                <a:latin typeface="Arial"/>
                <a:ea typeface="Arial"/>
                <a:cs typeface="Arial"/>
                <a:sym typeface="Arial"/>
              </a:rPr>
              <a:t>then draw lines between the key ideas which you think are connected in some way.</a:t>
            </a:r>
            <a:endParaRPr sz="2400" dirty="0">
              <a:latin typeface="Arial"/>
              <a:ea typeface="Arial"/>
              <a:cs typeface="Arial"/>
              <a:sym typeface="Arial"/>
            </a:endParaRPr>
          </a:p>
          <a:p>
            <a:pPr marL="179999" lvl="0" indent="0" algn="l" rtl="0">
              <a:lnSpc>
                <a:spcPct val="100000"/>
              </a:lnSpc>
              <a:spcBef>
                <a:spcPts val="800"/>
              </a:spcBef>
              <a:spcAft>
                <a:spcPts val="0"/>
              </a:spcAft>
              <a:buNone/>
            </a:pPr>
            <a:r>
              <a:rPr lang="en-GB" sz="2400" dirty="0">
                <a:solidFill>
                  <a:srgbClr val="000000"/>
                </a:solidFill>
                <a:latin typeface="Arial"/>
                <a:ea typeface="Arial"/>
                <a:cs typeface="Arial"/>
                <a:sym typeface="Arial"/>
              </a:rPr>
              <a:t> </a:t>
            </a:r>
            <a:endParaRPr sz="1200" dirty="0">
              <a:latin typeface="Arial"/>
              <a:ea typeface="Arial"/>
              <a:cs typeface="Arial"/>
              <a:sym typeface="Arial"/>
            </a:endParaRPr>
          </a:p>
          <a:p>
            <a:pPr marL="179999" lvl="0" indent="0" algn="l" rtl="0">
              <a:lnSpc>
                <a:spcPct val="100000"/>
              </a:lnSpc>
              <a:spcBef>
                <a:spcPts val="800"/>
              </a:spcBef>
              <a:spcAft>
                <a:spcPts val="0"/>
              </a:spcAft>
              <a:buNone/>
            </a:pPr>
            <a:r>
              <a:rPr lang="en-GB" sz="2400" dirty="0">
                <a:solidFill>
                  <a:srgbClr val="000000"/>
                </a:solidFill>
                <a:latin typeface="Arial"/>
                <a:ea typeface="Arial"/>
                <a:cs typeface="Arial"/>
                <a:sym typeface="Arial"/>
              </a:rPr>
              <a:t>3. Discuss what stood out for your group as the most significant underlying concept of this session and why?</a:t>
            </a:r>
            <a:endParaRPr sz="2400" dirty="0">
              <a:latin typeface="Arial"/>
              <a:ea typeface="Arial"/>
              <a:cs typeface="Arial"/>
              <a:sym typeface="Arial"/>
            </a:endParaRPr>
          </a:p>
          <a:p>
            <a:pPr marL="114300" lvl="0" indent="0" algn="ctr" rtl="0">
              <a:lnSpc>
                <a:spcPct val="100000"/>
              </a:lnSpc>
              <a:spcBef>
                <a:spcPts val="800"/>
              </a:spcBef>
              <a:spcAft>
                <a:spcPts val="400"/>
              </a:spcAft>
              <a:buSzPts val="1800"/>
              <a:buNone/>
            </a:pPr>
            <a:endParaRPr sz="2400" dirty="0">
              <a:solidFill>
                <a:srgbClr val="000000"/>
              </a:solidFill>
              <a:latin typeface="Book Antiqua"/>
              <a:ea typeface="Book Antiqua"/>
              <a:cs typeface="Book Antiqua"/>
              <a:sym typeface="Book Antiqua"/>
            </a:endParaRPr>
          </a:p>
        </p:txBody>
      </p:sp>
      <p:sp>
        <p:nvSpPr>
          <p:cNvPr id="11" name="Rectangle 10">
            <a:extLst>
              <a:ext uri="{FF2B5EF4-FFF2-40B4-BE49-F238E27FC236}">
                <a16:creationId xmlns:a16="http://schemas.microsoft.com/office/drawing/2014/main" id="{BC136B6A-F5EA-47DB-82D6-C503B5D5222F}"/>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2.20</a:t>
            </a:r>
          </a:p>
        </p:txBody>
      </p:sp>
      <p:pic>
        <p:nvPicPr>
          <p:cNvPr id="12" name="Picture 11" descr="Text&#10;&#10;Description automatically generated">
            <a:extLst>
              <a:ext uri="{FF2B5EF4-FFF2-40B4-BE49-F238E27FC236}">
                <a16:creationId xmlns:a16="http://schemas.microsoft.com/office/drawing/2014/main" id="{014918EA-87FD-479E-B13E-B943E0E309E3}"/>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3" name="Picture 12" descr="Logo, company name&#10;&#10;Description automatically generated">
            <a:extLst>
              <a:ext uri="{FF2B5EF4-FFF2-40B4-BE49-F238E27FC236}">
                <a16:creationId xmlns:a16="http://schemas.microsoft.com/office/drawing/2014/main" id="{ED763CB9-42E1-4A43-8A37-AC6A4EE2433A}"/>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4" name="Straight Connector 13">
            <a:extLst>
              <a:ext uri="{FF2B5EF4-FFF2-40B4-BE49-F238E27FC236}">
                <a16:creationId xmlns:a16="http://schemas.microsoft.com/office/drawing/2014/main" id="{1FD53E57-D7CF-4C16-A7F6-922FEFC396B9}"/>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2A7A8136-23BC-4668-B679-03BDC47A0B33}"/>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6"/>
          <p:cNvSpPr txBox="1"/>
          <p:nvPr/>
        </p:nvSpPr>
        <p:spPr>
          <a:xfrm>
            <a:off x="552149" y="1285552"/>
            <a:ext cx="80397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800" i="0" u="none" strike="noStrike" cap="none" dirty="0">
                <a:solidFill>
                  <a:srgbClr val="5D5D5D"/>
                </a:solidFill>
              </a:rPr>
              <a:t>What do you think about the TL cycle and how its implementation within your classrooms or learning spaces links to making thinking visible?</a:t>
            </a:r>
            <a:endParaRPr sz="2800" i="0" u="none" strike="noStrike" cap="none" dirty="0">
              <a:solidFill>
                <a:srgbClr val="5D5D5D"/>
              </a:solidFill>
            </a:endParaRPr>
          </a:p>
        </p:txBody>
      </p:sp>
      <p:sp>
        <p:nvSpPr>
          <p:cNvPr id="504" name="Google Shape;504;p66"/>
          <p:cNvSpPr txBox="1"/>
          <p:nvPr/>
        </p:nvSpPr>
        <p:spPr>
          <a:xfrm>
            <a:off x="681449" y="3033114"/>
            <a:ext cx="77811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1" u="none" strike="noStrike" cap="none" dirty="0">
                <a:solidFill>
                  <a:srgbClr val="5D5D5D"/>
                </a:solidFill>
                <a:latin typeface="Calibri"/>
                <a:ea typeface="Calibri"/>
                <a:cs typeface="Calibri"/>
                <a:sym typeface="Calibri"/>
              </a:rPr>
              <a:t>Note to workshop facilitator:</a:t>
            </a:r>
            <a:r>
              <a:rPr lang="en-GB" sz="2400" b="0" i="1" u="none" strike="noStrike" cap="none" dirty="0">
                <a:solidFill>
                  <a:srgbClr val="5D5D5D"/>
                </a:solidFill>
                <a:latin typeface="Calibri"/>
                <a:ea typeface="Calibri"/>
                <a:cs typeface="Calibri"/>
                <a:sym typeface="Calibri"/>
              </a:rPr>
              <a:t> type up participant contributions from the plenary discussion here or write on a flip chart at the front of the room</a:t>
            </a:r>
            <a:endParaRPr sz="2400" b="0" i="1" u="none" strike="noStrike" cap="none" dirty="0">
              <a:solidFill>
                <a:srgbClr val="5D5D5D"/>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C9F2DEC1-4D58-4F5A-9E32-9680E1F43E06}"/>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2.21</a:t>
            </a:r>
          </a:p>
        </p:txBody>
      </p:sp>
      <p:pic>
        <p:nvPicPr>
          <p:cNvPr id="5" name="Picture 4" descr="Text&#10;&#10;Description automatically generated">
            <a:extLst>
              <a:ext uri="{FF2B5EF4-FFF2-40B4-BE49-F238E27FC236}">
                <a16:creationId xmlns:a16="http://schemas.microsoft.com/office/drawing/2014/main" id="{E2506C8F-16EE-481E-B35B-0CBF060A7C5A}"/>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6" name="Picture 5" descr="Logo, company name&#10;&#10;Description automatically generated">
            <a:extLst>
              <a:ext uri="{FF2B5EF4-FFF2-40B4-BE49-F238E27FC236}">
                <a16:creationId xmlns:a16="http://schemas.microsoft.com/office/drawing/2014/main" id="{62E6A3D3-5DF5-4B24-AD28-F7B0AABAB66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7" name="Straight Connector 6">
            <a:extLst>
              <a:ext uri="{FF2B5EF4-FFF2-40B4-BE49-F238E27FC236}">
                <a16:creationId xmlns:a16="http://schemas.microsoft.com/office/drawing/2014/main" id="{E1C2A2F1-E0B1-42D5-B6D7-7D372955B0EA}"/>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87206A8-A9EC-4869-955B-24096202DF96}"/>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67"/>
          <p:cNvPicPr preferRelativeResize="0"/>
          <p:nvPr/>
        </p:nvPicPr>
        <p:blipFill rotWithShape="1">
          <a:blip r:embed="rId3">
            <a:alphaModFix/>
          </a:blip>
          <a:srcRect l="27691" r="5390"/>
          <a:stretch/>
        </p:blipFill>
        <p:spPr>
          <a:xfrm>
            <a:off x="703494" y="2017023"/>
            <a:ext cx="3670074" cy="3660349"/>
          </a:xfrm>
          <a:prstGeom prst="rect">
            <a:avLst/>
          </a:prstGeom>
          <a:noFill/>
          <a:ln>
            <a:noFill/>
          </a:ln>
        </p:spPr>
      </p:pic>
      <p:sp>
        <p:nvSpPr>
          <p:cNvPr id="510" name="Google Shape;510;p67"/>
          <p:cNvSpPr txBox="1"/>
          <p:nvPr/>
        </p:nvSpPr>
        <p:spPr>
          <a:xfrm>
            <a:off x="172349" y="1121197"/>
            <a:ext cx="8799300" cy="7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200" b="0" i="0" u="none" strike="noStrike" cap="none" dirty="0">
                <a:solidFill>
                  <a:srgbClr val="419CD2"/>
                </a:solidFill>
                <a:latin typeface="Georgia"/>
                <a:ea typeface="Georgia"/>
                <a:cs typeface="Georgia"/>
                <a:sym typeface="Georgia"/>
              </a:rPr>
              <a:t>Values &amp; priorities of transformative learning  </a:t>
            </a:r>
            <a:endParaRPr sz="3200" b="0" i="0" u="none" strike="noStrike" cap="none" dirty="0">
              <a:solidFill>
                <a:srgbClr val="419CD2"/>
              </a:solidFill>
              <a:latin typeface="Georgia"/>
              <a:ea typeface="Georgia"/>
              <a:cs typeface="Georgia"/>
              <a:sym typeface="Georgia"/>
            </a:endParaRPr>
          </a:p>
        </p:txBody>
      </p:sp>
      <p:sp>
        <p:nvSpPr>
          <p:cNvPr id="511" name="Google Shape;511;p67"/>
          <p:cNvSpPr txBox="1"/>
          <p:nvPr/>
        </p:nvSpPr>
        <p:spPr>
          <a:xfrm>
            <a:off x="4680744" y="2339359"/>
            <a:ext cx="40002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dirty="0">
                <a:solidFill>
                  <a:srgbClr val="5D5D5D"/>
                </a:solidFill>
                <a:latin typeface="Arial"/>
                <a:ea typeface="Arial"/>
                <a:cs typeface="Arial"/>
                <a:sym typeface="Arial"/>
              </a:rPr>
              <a:t>"Do not conform to the pattern of this world, but be transformed by the renewing of your mind” </a:t>
            </a:r>
            <a:r>
              <a:rPr lang="en-GB" sz="3000" b="1" i="0" u="none" strike="noStrike" cap="none" dirty="0">
                <a:solidFill>
                  <a:srgbClr val="5D5D5D"/>
                </a:solidFill>
                <a:latin typeface="Arial"/>
                <a:ea typeface="Arial"/>
                <a:cs typeface="Arial"/>
                <a:sym typeface="Arial"/>
              </a:rPr>
              <a:t>Romans 12: 2a</a:t>
            </a:r>
            <a:endParaRPr sz="3000" b="0" i="0" u="none" strike="noStrike" cap="none" dirty="0">
              <a:solidFill>
                <a:srgbClr val="5D5D5D"/>
              </a:solidFill>
              <a:latin typeface="Arial"/>
              <a:ea typeface="Arial"/>
              <a:cs typeface="Arial"/>
              <a:sym typeface="Arial"/>
            </a:endParaRPr>
          </a:p>
        </p:txBody>
      </p:sp>
      <p:sp>
        <p:nvSpPr>
          <p:cNvPr id="5" name="Rectangle 4">
            <a:extLst>
              <a:ext uri="{FF2B5EF4-FFF2-40B4-BE49-F238E27FC236}">
                <a16:creationId xmlns:a16="http://schemas.microsoft.com/office/drawing/2014/main" id="{EC569897-5C99-4818-A3B4-94F54E60C4AA}"/>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2.22</a:t>
            </a:r>
          </a:p>
        </p:txBody>
      </p:sp>
      <p:pic>
        <p:nvPicPr>
          <p:cNvPr id="6" name="Picture 5" descr="Text&#10;&#10;Description automatically generated">
            <a:extLst>
              <a:ext uri="{FF2B5EF4-FFF2-40B4-BE49-F238E27FC236}">
                <a16:creationId xmlns:a16="http://schemas.microsoft.com/office/drawing/2014/main" id="{1A52D345-D47F-4FA3-94F2-5A7558968B6A}"/>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7" name="Picture 6" descr="Logo, company name&#10;&#10;Description automatically generated">
            <a:extLst>
              <a:ext uri="{FF2B5EF4-FFF2-40B4-BE49-F238E27FC236}">
                <a16:creationId xmlns:a16="http://schemas.microsoft.com/office/drawing/2014/main" id="{A7468533-4964-45CB-8322-1DE7CE7F299D}"/>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8" name="Straight Connector 7">
            <a:extLst>
              <a:ext uri="{FF2B5EF4-FFF2-40B4-BE49-F238E27FC236}">
                <a16:creationId xmlns:a16="http://schemas.microsoft.com/office/drawing/2014/main" id="{3F52F6B9-E7B0-4530-8156-08FE74659D83}"/>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C38BEA73-7DD0-4777-9313-E33353C46340}"/>
              </a:ext>
            </a:extLst>
          </p:cNvPr>
          <p:cNvPicPr>
            <a:picLocks noChangeAspect="1"/>
          </p:cNvPicPr>
          <p:nvPr/>
        </p:nvPicPr>
        <p:blipFill>
          <a:blip r:embed="rId6"/>
          <a:srcRect/>
          <a:stretch/>
        </p:blipFill>
        <p:spPr>
          <a:xfrm>
            <a:off x="348899" y="179216"/>
            <a:ext cx="3218265" cy="696811"/>
          </a:xfrm>
          <a:prstGeom prst="rect">
            <a:avLst/>
          </a:prstGeom>
        </p:spPr>
      </p:pic>
      <p:sp>
        <p:nvSpPr>
          <p:cNvPr id="2" name="TextBox 1">
            <a:extLst>
              <a:ext uri="{FF2B5EF4-FFF2-40B4-BE49-F238E27FC236}">
                <a16:creationId xmlns:a16="http://schemas.microsoft.com/office/drawing/2014/main" id="{FB94B6BA-D621-4879-A0FC-E910B63BF12B}"/>
              </a:ext>
            </a:extLst>
          </p:cNvPr>
          <p:cNvSpPr txBox="1"/>
          <p:nvPr/>
        </p:nvSpPr>
        <p:spPr>
          <a:xfrm>
            <a:off x="703494" y="5626469"/>
            <a:ext cx="3339376" cy="369332"/>
          </a:xfrm>
          <a:prstGeom prst="rect">
            <a:avLst/>
          </a:prstGeom>
          <a:noFill/>
        </p:spPr>
        <p:txBody>
          <a:bodyPr wrap="none" rtlCol="0">
            <a:spAutoFit/>
          </a:bodyPr>
          <a:lstStyle/>
          <a:p>
            <a:r>
              <a:rPr lang="en-GB" sz="1800" dirty="0">
                <a:effectLst/>
                <a:latin typeface="Segoe UI" panose="020B0502040204020203" pitchFamily="34" charset="0"/>
              </a:rPr>
              <a:t>Image source: www.pexels.com</a:t>
            </a:r>
            <a:endParaRPr lang="en-GB" sz="1800" dirty="0">
              <a:effectLst/>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dbfb093ca9_0_267"/>
          <p:cNvSpPr txBox="1"/>
          <p:nvPr/>
        </p:nvSpPr>
        <p:spPr>
          <a:xfrm>
            <a:off x="172349" y="1045397"/>
            <a:ext cx="8799300" cy="7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200" b="0" i="0" u="none" strike="noStrike" cap="none" dirty="0">
                <a:solidFill>
                  <a:srgbClr val="419CD2"/>
                </a:solidFill>
                <a:latin typeface="Georgia"/>
                <a:ea typeface="Georgia"/>
                <a:cs typeface="Georgia"/>
                <a:sym typeface="Georgia"/>
              </a:rPr>
              <a:t>Values &amp; priorities of </a:t>
            </a:r>
            <a:r>
              <a:rPr lang="en-GB" sz="3200" dirty="0">
                <a:solidFill>
                  <a:srgbClr val="419CD2"/>
                </a:solidFill>
                <a:latin typeface="Georgia"/>
                <a:ea typeface="Georgia"/>
                <a:cs typeface="Georgia"/>
                <a:sym typeface="Georgia"/>
              </a:rPr>
              <a:t>Transformative Learning</a:t>
            </a:r>
            <a:r>
              <a:rPr lang="en-GB" sz="3200" b="0" i="0" u="none" strike="noStrike" cap="none" dirty="0">
                <a:solidFill>
                  <a:srgbClr val="419CD2"/>
                </a:solidFill>
                <a:latin typeface="Georgia"/>
                <a:ea typeface="Georgia"/>
                <a:cs typeface="Georgia"/>
                <a:sym typeface="Georgia"/>
              </a:rPr>
              <a:t> (Chip</a:t>
            </a:r>
            <a:r>
              <a:rPr lang="en-GB" sz="3200" dirty="0">
                <a:solidFill>
                  <a:srgbClr val="419CD2"/>
                </a:solidFill>
                <a:latin typeface="Georgia"/>
                <a:ea typeface="Georgia"/>
                <a:cs typeface="Georgia"/>
                <a:sym typeface="Georgia"/>
              </a:rPr>
              <a:t>’s Creed)</a:t>
            </a:r>
            <a:r>
              <a:rPr lang="en-GB" sz="3200" b="0" i="0" u="none" strike="noStrike" cap="none" dirty="0">
                <a:solidFill>
                  <a:srgbClr val="419CD2"/>
                </a:solidFill>
                <a:latin typeface="Georgia"/>
                <a:ea typeface="Georgia"/>
                <a:cs typeface="Georgia"/>
                <a:sym typeface="Georgia"/>
              </a:rPr>
              <a:t> </a:t>
            </a:r>
            <a:endParaRPr sz="3200" b="0" i="0" u="none" strike="noStrike" cap="none" dirty="0">
              <a:solidFill>
                <a:srgbClr val="419CD2"/>
              </a:solidFill>
              <a:latin typeface="Georgia"/>
              <a:ea typeface="Georgia"/>
              <a:cs typeface="Georgia"/>
              <a:sym typeface="Georgia"/>
            </a:endParaRPr>
          </a:p>
        </p:txBody>
      </p:sp>
      <p:sp>
        <p:nvSpPr>
          <p:cNvPr id="517" name="Google Shape;517;gdbfb093ca9_0_267"/>
          <p:cNvSpPr/>
          <p:nvPr/>
        </p:nvSpPr>
        <p:spPr>
          <a:xfrm>
            <a:off x="749099" y="2075400"/>
            <a:ext cx="7645800" cy="478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1</a:t>
            </a:r>
            <a:r>
              <a:rPr lang="en-GB" sz="2400" b="0" i="0" u="none" strike="noStrike" cap="none" baseline="30000" dirty="0">
                <a:solidFill>
                  <a:srgbClr val="5D5D5D"/>
                </a:solidFill>
                <a:latin typeface="Arial"/>
                <a:ea typeface="Arial"/>
                <a:cs typeface="Arial"/>
                <a:sym typeface="Arial"/>
              </a:rPr>
              <a:t>st</a:t>
            </a:r>
            <a:r>
              <a:rPr lang="en-GB" sz="2400" b="0" i="0" u="none" strike="noStrike" cap="none" dirty="0">
                <a:solidFill>
                  <a:srgbClr val="5D5D5D"/>
                </a:solidFill>
                <a:latin typeface="Arial"/>
                <a:ea typeface="Arial"/>
                <a:cs typeface="Arial"/>
                <a:sym typeface="Arial"/>
              </a:rPr>
              <a:t> Value: </a:t>
            </a:r>
            <a:r>
              <a:rPr lang="en-GB" sz="2400" b="1" i="0" u="sng" strike="noStrike" cap="none" dirty="0">
                <a:solidFill>
                  <a:srgbClr val="5D5D5D"/>
                </a:solidFill>
              </a:rPr>
              <a:t>Learning</a:t>
            </a:r>
            <a:r>
              <a:rPr lang="en-GB" sz="2400" b="1" i="0" u="none" strike="noStrike" cap="none" dirty="0">
                <a:solidFill>
                  <a:srgbClr val="5D5D5D"/>
                </a:solidFill>
              </a:rPr>
              <a:t> over Teaching</a:t>
            </a:r>
            <a:r>
              <a:rPr lang="en-GB" sz="2400" b="0" i="0" u="none" strike="noStrike" cap="none" dirty="0">
                <a:solidFill>
                  <a:srgbClr val="5D5D5D"/>
                </a:solidFill>
                <a:latin typeface="Arial"/>
                <a:ea typeface="Arial"/>
                <a:cs typeface="Arial"/>
                <a:sym typeface="Arial"/>
              </a:rPr>
              <a:t> - </a:t>
            </a:r>
            <a:r>
              <a:rPr lang="en-GB" sz="2400" b="0" i="1" u="none" strike="noStrike" cap="none" dirty="0">
                <a:solidFill>
                  <a:srgbClr val="5D5D5D"/>
                </a:solidFill>
                <a:latin typeface="Arial"/>
                <a:ea typeface="Arial"/>
                <a:cs typeface="Arial"/>
                <a:sym typeface="Arial"/>
              </a:rPr>
              <a:t>should be the perspective of all facilitators of learning</a:t>
            </a:r>
            <a:endParaRPr sz="2400" b="0" i="1"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2</a:t>
            </a:r>
            <a:r>
              <a:rPr lang="en-GB" sz="2400" b="0" i="0" u="none" strike="noStrike" cap="none" baseline="30000" dirty="0">
                <a:solidFill>
                  <a:srgbClr val="5D5D5D"/>
                </a:solidFill>
                <a:latin typeface="Arial"/>
                <a:ea typeface="Arial"/>
                <a:cs typeface="Arial"/>
                <a:sym typeface="Arial"/>
              </a:rPr>
              <a:t>nd</a:t>
            </a:r>
            <a:r>
              <a:rPr lang="en-GB" sz="2400" b="0" i="0" u="none" strike="noStrike" cap="none" dirty="0">
                <a:solidFill>
                  <a:srgbClr val="5D5D5D"/>
                </a:solidFill>
                <a:latin typeface="Arial"/>
                <a:ea typeface="Arial"/>
                <a:cs typeface="Arial"/>
                <a:sym typeface="Arial"/>
              </a:rPr>
              <a:t> Value: </a:t>
            </a:r>
            <a:r>
              <a:rPr lang="en-GB" sz="2400" b="1" i="0" u="sng" strike="noStrike" cap="none" dirty="0">
                <a:solidFill>
                  <a:srgbClr val="5D5D5D"/>
                </a:solidFill>
              </a:rPr>
              <a:t>Meaning Making </a:t>
            </a:r>
            <a:r>
              <a:rPr lang="en-GB" sz="2400" b="1" i="0" u="none" strike="noStrike" cap="none" dirty="0">
                <a:solidFill>
                  <a:srgbClr val="5D5D5D"/>
                </a:solidFill>
              </a:rPr>
              <a:t>over Sense Making</a:t>
            </a:r>
            <a:r>
              <a:rPr lang="en-GB" sz="2400" b="0" i="0" u="none" strike="noStrike" cap="none" dirty="0">
                <a:solidFill>
                  <a:srgbClr val="5D5D5D"/>
                </a:solidFill>
                <a:latin typeface="Arial"/>
                <a:ea typeface="Arial"/>
                <a:cs typeface="Arial"/>
                <a:sym typeface="Arial"/>
              </a:rPr>
              <a:t> - </a:t>
            </a:r>
            <a:r>
              <a:rPr lang="en-GB" sz="2400" b="0" i="1" u="none" strike="noStrike" cap="none" dirty="0">
                <a:solidFill>
                  <a:srgbClr val="5D5D5D"/>
                </a:solidFill>
                <a:latin typeface="Arial"/>
                <a:ea typeface="Arial"/>
                <a:cs typeface="Arial"/>
                <a:sym typeface="Arial"/>
              </a:rPr>
              <a:t>the priority is that students are actually learning</a:t>
            </a:r>
            <a:endParaRPr sz="2400" b="0" i="1"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The other four values associated with transformative learning are a consequence of students being able </a:t>
            </a: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to </a:t>
            </a:r>
            <a:r>
              <a:rPr lang="en-GB" sz="2400" b="0" i="0" u="sng" strike="noStrike" cap="none" dirty="0">
                <a:solidFill>
                  <a:srgbClr val="5D5D5D"/>
                </a:solidFill>
                <a:latin typeface="Arial"/>
                <a:ea typeface="Arial"/>
                <a:cs typeface="Arial"/>
                <a:sym typeface="Arial"/>
              </a:rPr>
              <a:t>make meaning</a:t>
            </a:r>
            <a:r>
              <a:rPr lang="en-GB" sz="2400" b="0" i="0" u="none" strike="noStrike" cap="none" dirty="0">
                <a:solidFill>
                  <a:srgbClr val="5D5D5D"/>
                </a:solidFill>
                <a:latin typeface="Arial"/>
                <a:ea typeface="Arial"/>
                <a:cs typeface="Arial"/>
                <a:sym typeface="Arial"/>
              </a:rPr>
              <a:t>. </a:t>
            </a: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These will be shared much later in this session.</a:t>
            </a: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0000"/>
              </a:solidFill>
              <a:latin typeface="Arial"/>
              <a:ea typeface="Arial"/>
              <a:cs typeface="Arial"/>
              <a:sym typeface="Arial"/>
            </a:endParaRPr>
          </a:p>
        </p:txBody>
      </p:sp>
      <p:sp>
        <p:nvSpPr>
          <p:cNvPr id="4" name="Rectangle 3">
            <a:extLst>
              <a:ext uri="{FF2B5EF4-FFF2-40B4-BE49-F238E27FC236}">
                <a16:creationId xmlns:a16="http://schemas.microsoft.com/office/drawing/2014/main" id="{45C033C8-C283-498A-B5D4-82BB4EE1330C}"/>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2.23</a:t>
            </a:r>
          </a:p>
        </p:txBody>
      </p:sp>
      <p:pic>
        <p:nvPicPr>
          <p:cNvPr id="5" name="Picture 4" descr="Text&#10;&#10;Description automatically generated">
            <a:extLst>
              <a:ext uri="{FF2B5EF4-FFF2-40B4-BE49-F238E27FC236}">
                <a16:creationId xmlns:a16="http://schemas.microsoft.com/office/drawing/2014/main" id="{4664BBEE-5188-4868-AFE9-D7B0FA0404A4}"/>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6" name="Picture 5" descr="Logo, company name&#10;&#10;Description automatically generated">
            <a:extLst>
              <a:ext uri="{FF2B5EF4-FFF2-40B4-BE49-F238E27FC236}">
                <a16:creationId xmlns:a16="http://schemas.microsoft.com/office/drawing/2014/main" id="{BCA3BC5E-C78A-4886-8A54-3AA05C381008}"/>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7" name="Straight Connector 6">
            <a:extLst>
              <a:ext uri="{FF2B5EF4-FFF2-40B4-BE49-F238E27FC236}">
                <a16:creationId xmlns:a16="http://schemas.microsoft.com/office/drawing/2014/main" id="{E3391AAC-9899-4062-AB80-121FA5802765}"/>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588C6674-C29E-49E9-B79F-F35DA1B33DB3}"/>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69"/>
          <p:cNvPicPr preferRelativeResize="0">
            <a:picLocks noChangeAspect="1"/>
          </p:cNvPicPr>
          <p:nvPr/>
        </p:nvPicPr>
        <p:blipFill rotWithShape="1">
          <a:blip r:embed="rId3">
            <a:alphaModFix/>
          </a:blip>
          <a:srcRect t="51684"/>
          <a:stretch/>
        </p:blipFill>
        <p:spPr>
          <a:xfrm>
            <a:off x="908940" y="1963113"/>
            <a:ext cx="7083593" cy="4562722"/>
          </a:xfrm>
          <a:prstGeom prst="rect">
            <a:avLst/>
          </a:prstGeom>
          <a:noFill/>
          <a:ln>
            <a:noFill/>
          </a:ln>
        </p:spPr>
      </p:pic>
      <p:pic>
        <p:nvPicPr>
          <p:cNvPr id="523" name="Google Shape;523;p69"/>
          <p:cNvPicPr preferRelativeResize="0">
            <a:picLocks noChangeAspect="1"/>
          </p:cNvPicPr>
          <p:nvPr/>
        </p:nvPicPr>
        <p:blipFill rotWithShape="1">
          <a:blip r:embed="rId4">
            <a:alphaModFix/>
          </a:blip>
          <a:srcRect/>
          <a:stretch/>
        </p:blipFill>
        <p:spPr>
          <a:xfrm>
            <a:off x="542549" y="1875115"/>
            <a:ext cx="3769350" cy="2512540"/>
          </a:xfrm>
          <a:prstGeom prst="rect">
            <a:avLst/>
          </a:prstGeom>
          <a:noFill/>
          <a:ln>
            <a:noFill/>
          </a:ln>
        </p:spPr>
      </p:pic>
      <p:sp>
        <p:nvSpPr>
          <p:cNvPr id="524" name="Google Shape;524;p69"/>
          <p:cNvSpPr txBox="1"/>
          <p:nvPr/>
        </p:nvSpPr>
        <p:spPr>
          <a:xfrm>
            <a:off x="542549" y="966652"/>
            <a:ext cx="8058900" cy="772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3000" i="0" u="none" strike="noStrike" cap="none" dirty="0">
                <a:solidFill>
                  <a:srgbClr val="419CD2"/>
                </a:solidFill>
                <a:latin typeface="Georgia"/>
                <a:ea typeface="Georgia"/>
                <a:cs typeface="Georgia"/>
                <a:sym typeface="Georgia"/>
              </a:rPr>
              <a:t>Why are graduates today considered unemployable/ half-baked?</a:t>
            </a:r>
            <a:endParaRPr sz="3000" i="0" u="none" strike="noStrike" cap="none" dirty="0">
              <a:solidFill>
                <a:srgbClr val="419CD2"/>
              </a:solidFill>
              <a:latin typeface="Georgia"/>
              <a:ea typeface="Georgia"/>
              <a:cs typeface="Georgia"/>
              <a:sym typeface="Georgia"/>
            </a:endParaRPr>
          </a:p>
        </p:txBody>
      </p:sp>
      <p:pic>
        <p:nvPicPr>
          <p:cNvPr id="525" name="Google Shape;525;p69"/>
          <p:cNvPicPr preferRelativeResize="0"/>
          <p:nvPr/>
        </p:nvPicPr>
        <p:blipFill rotWithShape="1">
          <a:blip r:embed="rId5">
            <a:alphaModFix/>
          </a:blip>
          <a:srcRect/>
          <a:stretch/>
        </p:blipFill>
        <p:spPr>
          <a:xfrm>
            <a:off x="4732768" y="2386462"/>
            <a:ext cx="3769350" cy="2512900"/>
          </a:xfrm>
          <a:prstGeom prst="rect">
            <a:avLst/>
          </a:prstGeom>
          <a:noFill/>
          <a:ln>
            <a:noFill/>
          </a:ln>
        </p:spPr>
      </p:pic>
      <p:sp>
        <p:nvSpPr>
          <p:cNvPr id="6" name="Rectangle 5">
            <a:extLst>
              <a:ext uri="{FF2B5EF4-FFF2-40B4-BE49-F238E27FC236}">
                <a16:creationId xmlns:a16="http://schemas.microsoft.com/office/drawing/2014/main" id="{72A9FD40-139E-4C72-98A9-8B109E7B5009}"/>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2.24</a:t>
            </a:r>
          </a:p>
        </p:txBody>
      </p:sp>
      <p:pic>
        <p:nvPicPr>
          <p:cNvPr id="7" name="Picture 6" descr="Text&#10;&#10;Description automatically generated">
            <a:extLst>
              <a:ext uri="{FF2B5EF4-FFF2-40B4-BE49-F238E27FC236}">
                <a16:creationId xmlns:a16="http://schemas.microsoft.com/office/drawing/2014/main" id="{ED1A36F5-8390-43E1-82C4-DBEBCFBF418A}"/>
              </a:ext>
            </a:extLst>
          </p:cNvPr>
          <p:cNvPicPr>
            <a:picLocks noChangeAspect="1"/>
          </p:cNvPicPr>
          <p:nvPr/>
        </p:nvPicPr>
        <p:blipFill>
          <a:blip r:embed="rId6"/>
          <a:stretch>
            <a:fillRect/>
          </a:stretch>
        </p:blipFill>
        <p:spPr>
          <a:xfrm>
            <a:off x="4189889" y="82139"/>
            <a:ext cx="4855474" cy="841250"/>
          </a:xfrm>
          <a:prstGeom prst="rect">
            <a:avLst/>
          </a:prstGeom>
        </p:spPr>
      </p:pic>
      <p:pic>
        <p:nvPicPr>
          <p:cNvPr id="8" name="Picture 7" descr="Logo, company name&#10;&#10;Description automatically generated">
            <a:extLst>
              <a:ext uri="{FF2B5EF4-FFF2-40B4-BE49-F238E27FC236}">
                <a16:creationId xmlns:a16="http://schemas.microsoft.com/office/drawing/2014/main" id="{9D1B7B30-1451-4AA3-9FD3-AA0D9E701734}"/>
              </a:ext>
            </a:extLst>
          </p:cNvPr>
          <p:cNvPicPr>
            <a:picLocks noChangeAspect="1"/>
          </p:cNvPicPr>
          <p:nvPr/>
        </p:nvPicPr>
        <p:blipFill>
          <a:blip r:embed="rId7"/>
          <a:stretch>
            <a:fillRect/>
          </a:stretch>
        </p:blipFill>
        <p:spPr>
          <a:xfrm>
            <a:off x="7896373" y="6188556"/>
            <a:ext cx="932569" cy="546997"/>
          </a:xfrm>
          <a:prstGeom prst="rect">
            <a:avLst/>
          </a:prstGeom>
        </p:spPr>
      </p:pic>
      <p:cxnSp>
        <p:nvCxnSpPr>
          <p:cNvPr id="9" name="Straight Connector 8">
            <a:extLst>
              <a:ext uri="{FF2B5EF4-FFF2-40B4-BE49-F238E27FC236}">
                <a16:creationId xmlns:a16="http://schemas.microsoft.com/office/drawing/2014/main" id="{FA4DF4C4-DABD-498F-8E12-2EBA99E818F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01E8A2C0-4EDE-4AB2-ADC8-547F8329EF32}"/>
              </a:ext>
            </a:extLst>
          </p:cNvPr>
          <p:cNvPicPr>
            <a:picLocks noChangeAspect="1"/>
          </p:cNvPicPr>
          <p:nvPr/>
        </p:nvPicPr>
        <p:blipFill>
          <a:blip r:embed="rId8"/>
          <a:srcRect/>
          <a:stretch/>
        </p:blipFill>
        <p:spPr>
          <a:xfrm>
            <a:off x="348899" y="179216"/>
            <a:ext cx="3218265" cy="696811"/>
          </a:xfrm>
          <a:prstGeom prst="rect">
            <a:avLst/>
          </a:prstGeom>
        </p:spPr>
      </p:pic>
      <p:sp>
        <p:nvSpPr>
          <p:cNvPr id="11" name="TextBox 10">
            <a:extLst>
              <a:ext uri="{FF2B5EF4-FFF2-40B4-BE49-F238E27FC236}">
                <a16:creationId xmlns:a16="http://schemas.microsoft.com/office/drawing/2014/main" id="{24AB3C75-EFFE-4472-BB79-CF81A1574C21}"/>
              </a:ext>
            </a:extLst>
          </p:cNvPr>
          <p:cNvSpPr txBox="1"/>
          <p:nvPr/>
        </p:nvSpPr>
        <p:spPr>
          <a:xfrm>
            <a:off x="2902311" y="6432590"/>
            <a:ext cx="3339376" cy="369332"/>
          </a:xfrm>
          <a:prstGeom prst="rect">
            <a:avLst/>
          </a:prstGeom>
          <a:noFill/>
        </p:spPr>
        <p:txBody>
          <a:bodyPr wrap="none" rtlCol="0">
            <a:spAutoFit/>
          </a:bodyPr>
          <a:lstStyle/>
          <a:p>
            <a:r>
              <a:rPr lang="en-GB" sz="1800" dirty="0">
                <a:effectLst/>
                <a:latin typeface="Segoe UI" panose="020B0502040204020203" pitchFamily="34" charset="0"/>
              </a:rPr>
              <a:t>Image source: www.pexels.com</a:t>
            </a:r>
            <a:endParaRPr lang="en-GB" sz="1800" dirty="0">
              <a:effectLst/>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0"/>
          <p:cNvSpPr txBox="1"/>
          <p:nvPr/>
        </p:nvSpPr>
        <p:spPr>
          <a:xfrm>
            <a:off x="417817" y="1095339"/>
            <a:ext cx="8058900" cy="669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4500"/>
              <a:buFont typeface="Arial"/>
              <a:buNone/>
            </a:pPr>
            <a:r>
              <a:rPr lang="en-GB" sz="4000" i="0" u="none" strike="noStrike" cap="none" dirty="0">
                <a:solidFill>
                  <a:srgbClr val="419CD2"/>
                </a:solidFill>
                <a:latin typeface="Georgia"/>
                <a:ea typeface="Georgia"/>
                <a:cs typeface="Georgia"/>
                <a:sym typeface="Georgia"/>
              </a:rPr>
              <a:t>The Problem</a:t>
            </a:r>
            <a:endParaRPr sz="4000" i="0" u="none" strike="noStrike" cap="none" dirty="0">
              <a:solidFill>
                <a:srgbClr val="419CD2"/>
              </a:solidFill>
              <a:latin typeface="Georgia"/>
              <a:ea typeface="Georgia"/>
              <a:cs typeface="Georgia"/>
              <a:sym typeface="Georgia"/>
            </a:endParaRPr>
          </a:p>
        </p:txBody>
      </p:sp>
      <p:sp>
        <p:nvSpPr>
          <p:cNvPr id="531" name="Google Shape;531;p70"/>
          <p:cNvSpPr txBox="1"/>
          <p:nvPr/>
        </p:nvSpPr>
        <p:spPr>
          <a:xfrm>
            <a:off x="417817" y="1898752"/>
            <a:ext cx="79332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GB" sz="2700" i="0" u="none" strike="noStrike" cap="none" dirty="0">
                <a:solidFill>
                  <a:srgbClr val="5D5D5D"/>
                </a:solidFill>
              </a:rPr>
              <a:t>Sometimes we find our students fail to make deep, personal meaning of their learning. </a:t>
            </a:r>
            <a:endParaRPr sz="1400" i="0" u="none" strike="noStrike" cap="none" dirty="0">
              <a:solidFill>
                <a:srgbClr val="5D5D5D"/>
              </a:solidFill>
            </a:endParaRPr>
          </a:p>
          <a:p>
            <a:pPr marL="0" marR="0" lvl="0" indent="0" algn="l" rtl="0">
              <a:lnSpc>
                <a:spcPct val="100000"/>
              </a:lnSpc>
              <a:spcBef>
                <a:spcPts val="0"/>
              </a:spcBef>
              <a:spcAft>
                <a:spcPts val="0"/>
              </a:spcAft>
              <a:buClr>
                <a:srgbClr val="000000"/>
              </a:buClr>
              <a:buSzPts val="2700"/>
              <a:buFont typeface="Arial"/>
              <a:buNone/>
            </a:pPr>
            <a:endParaRPr sz="2700" i="0" u="none" strike="noStrike" cap="none" dirty="0">
              <a:solidFill>
                <a:srgbClr val="5D5D5D"/>
              </a:solidFill>
            </a:endParaRPr>
          </a:p>
          <a:p>
            <a:pPr marL="0" marR="0" lvl="0" indent="0" algn="l" rtl="0">
              <a:lnSpc>
                <a:spcPct val="100000"/>
              </a:lnSpc>
              <a:spcBef>
                <a:spcPts val="0"/>
              </a:spcBef>
              <a:spcAft>
                <a:spcPts val="0"/>
              </a:spcAft>
              <a:buClr>
                <a:srgbClr val="000000"/>
              </a:buClr>
              <a:buSzPts val="2700"/>
              <a:buFont typeface="Arial"/>
              <a:buNone/>
            </a:pPr>
            <a:r>
              <a:rPr lang="en-GB" sz="2700" i="0" u="none" strike="noStrike" cap="none" dirty="0">
                <a:solidFill>
                  <a:srgbClr val="5D5D5D"/>
                </a:solidFill>
              </a:rPr>
              <a:t>Students often </a:t>
            </a:r>
            <a:r>
              <a:rPr lang="en-GB" sz="2700" i="1" u="none" strike="noStrike" cap="none" dirty="0">
                <a:solidFill>
                  <a:srgbClr val="5D5D5D"/>
                </a:solidFill>
              </a:rPr>
              <a:t>understand</a:t>
            </a:r>
            <a:r>
              <a:rPr lang="en-GB" sz="2700" i="0" u="none" strike="noStrike" cap="none" dirty="0">
                <a:solidFill>
                  <a:srgbClr val="5D5D5D"/>
                </a:solidFill>
              </a:rPr>
              <a:t> content – at least enough to pass exams – but they fail to go deeper, to </a:t>
            </a:r>
            <a:r>
              <a:rPr lang="en-GB" sz="2700" b="1" i="1" u="none" strike="noStrike" cap="none" dirty="0">
                <a:solidFill>
                  <a:srgbClr val="5D5D5D"/>
                </a:solidFill>
              </a:rPr>
              <a:t>making meaning</a:t>
            </a:r>
            <a:r>
              <a:rPr lang="en-GB" sz="2700" i="0" u="none" strike="noStrike" cap="none" dirty="0">
                <a:solidFill>
                  <a:srgbClr val="5D5D5D"/>
                </a:solidFill>
              </a:rPr>
              <a:t>. They don’t have ownership – it does not become an integral part of their worldview.</a:t>
            </a:r>
            <a:endParaRPr sz="2700" i="0" u="none" strike="noStrike" cap="none" dirty="0">
              <a:solidFill>
                <a:srgbClr val="5D5D5D"/>
              </a:solidFill>
            </a:endParaRPr>
          </a:p>
        </p:txBody>
      </p:sp>
      <p:sp>
        <p:nvSpPr>
          <p:cNvPr id="4" name="Rectangle 3">
            <a:extLst>
              <a:ext uri="{FF2B5EF4-FFF2-40B4-BE49-F238E27FC236}">
                <a16:creationId xmlns:a16="http://schemas.microsoft.com/office/drawing/2014/main" id="{D834DAEB-E0CD-4D39-9756-74B569733D95}"/>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2.25</a:t>
            </a:r>
          </a:p>
        </p:txBody>
      </p:sp>
      <p:pic>
        <p:nvPicPr>
          <p:cNvPr id="5" name="Picture 4" descr="Text&#10;&#10;Description automatically generated">
            <a:extLst>
              <a:ext uri="{FF2B5EF4-FFF2-40B4-BE49-F238E27FC236}">
                <a16:creationId xmlns:a16="http://schemas.microsoft.com/office/drawing/2014/main" id="{BBCF7CCA-56CB-4ACE-82BB-739DFAE144AF}"/>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6" name="Picture 5" descr="Logo, company name&#10;&#10;Description automatically generated">
            <a:extLst>
              <a:ext uri="{FF2B5EF4-FFF2-40B4-BE49-F238E27FC236}">
                <a16:creationId xmlns:a16="http://schemas.microsoft.com/office/drawing/2014/main" id="{4860A69C-E09C-4BD7-81D2-4C1D3713AABE}"/>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7" name="Straight Connector 6">
            <a:extLst>
              <a:ext uri="{FF2B5EF4-FFF2-40B4-BE49-F238E27FC236}">
                <a16:creationId xmlns:a16="http://schemas.microsoft.com/office/drawing/2014/main" id="{9BEBEA1C-A9D2-4D80-BB7E-60339BA84E8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AF830C8C-EE42-4B23-B964-0C6F81CF4642}"/>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2"/>
          <p:cNvSpPr txBox="1"/>
          <p:nvPr/>
        </p:nvSpPr>
        <p:spPr>
          <a:xfrm>
            <a:off x="616949" y="1239502"/>
            <a:ext cx="7910100" cy="424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GB" sz="5400" i="0" u="none" strike="noStrike" cap="none" dirty="0">
                <a:solidFill>
                  <a:srgbClr val="5D5D5D"/>
                </a:solidFill>
              </a:rPr>
              <a:t>Of all the songs originating </a:t>
            </a:r>
            <a:r>
              <a:rPr lang="en-GB" sz="5400" i="0" u="none" strike="noStrike" cap="none" dirty="0">
                <a:solidFill>
                  <a:srgbClr val="5D5D5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 Africa</a:t>
            </a:r>
            <a:r>
              <a:rPr lang="en-GB" sz="5400" i="0" u="none" strike="noStrike" cap="none" dirty="0">
                <a:solidFill>
                  <a:srgbClr val="5D5D5D"/>
                </a:solidFill>
              </a:rPr>
              <a:t>, which is the most widely known and recorded in Africa and in the world? </a:t>
            </a:r>
            <a:endParaRPr sz="5400" i="0" u="none" strike="noStrike" cap="none" dirty="0">
              <a:solidFill>
                <a:srgbClr val="5D5D5D"/>
              </a:solidFill>
            </a:endParaRPr>
          </a:p>
        </p:txBody>
      </p:sp>
      <p:sp>
        <p:nvSpPr>
          <p:cNvPr id="3" name="Rectangle 2">
            <a:extLst>
              <a:ext uri="{FF2B5EF4-FFF2-40B4-BE49-F238E27FC236}">
                <a16:creationId xmlns:a16="http://schemas.microsoft.com/office/drawing/2014/main" id="{9578EF0E-C1E5-4EC3-AFC8-C76173A8EE68}"/>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2.26</a:t>
            </a:r>
          </a:p>
        </p:txBody>
      </p:sp>
      <p:pic>
        <p:nvPicPr>
          <p:cNvPr id="4" name="Picture 3" descr="Text&#10;&#10;Description automatically generated">
            <a:extLst>
              <a:ext uri="{FF2B5EF4-FFF2-40B4-BE49-F238E27FC236}">
                <a16:creationId xmlns:a16="http://schemas.microsoft.com/office/drawing/2014/main" id="{BEFA0BE7-988E-480C-AE93-2A1DA0ADBB30}"/>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28010047-7DC0-41D0-BDD4-EB495AD90389}"/>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F98B8288-43FB-41FF-A41B-30B0FABD3C7E}"/>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EF22590B-6E90-4AD4-A40C-17B7BF79680D}"/>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3"/>
          <p:cNvSpPr txBox="1"/>
          <p:nvPr/>
        </p:nvSpPr>
        <p:spPr>
          <a:xfrm>
            <a:off x="573150" y="2154450"/>
            <a:ext cx="79977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3000" b="0" i="0" u="none" strike="noStrike" cap="none" dirty="0">
                <a:solidFill>
                  <a:srgbClr val="5D5D5D"/>
                </a:solidFill>
                <a:latin typeface="Arial"/>
                <a:ea typeface="Arial"/>
                <a:cs typeface="Arial"/>
                <a:sym typeface="Arial"/>
              </a:rPr>
              <a:t>Play the video:</a:t>
            </a: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3000" b="0" i="0" u="sng" strike="noStrike" cap="none" dirty="0">
                <a:solidFill>
                  <a:srgbClr val="5D5D5D"/>
                </a:solidFill>
                <a:latin typeface="Arial"/>
                <a:ea typeface="Arial"/>
                <a:cs typeface="Arial"/>
                <a:sym typeface="Arial"/>
                <a:hlinkClick r:id="rId3">
                  <a:extLst>
                    <a:ext uri="{A12FA001-AC4F-418D-AE19-62706E023703}">
                      <ahyp:hlinkClr xmlns:ahyp="http://schemas.microsoft.com/office/drawing/2018/hyperlinkcolor" val="tx"/>
                    </a:ext>
                  </a:extLst>
                </a:hlinkClick>
              </a:rPr>
              <a:t>Miriam Makeba - YouTube</a:t>
            </a: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3000" b="0" i="0" u="none" strike="noStrike" cap="none" dirty="0">
                <a:solidFill>
                  <a:srgbClr val="5D5D5D"/>
                </a:solidFill>
                <a:latin typeface="Arial"/>
                <a:ea typeface="Arial"/>
                <a:cs typeface="Arial"/>
                <a:sym typeface="Arial"/>
              </a:rPr>
              <a:t>Video One</a:t>
            </a:r>
            <a:endParaRPr sz="3000" b="0" i="0" u="none" strike="noStrike" cap="none" dirty="0">
              <a:solidFill>
                <a:srgbClr val="5D5D5D"/>
              </a:solidFill>
              <a:latin typeface="Arial"/>
              <a:ea typeface="Arial"/>
              <a:cs typeface="Arial"/>
              <a:sym typeface="Arial"/>
            </a:endParaRPr>
          </a:p>
        </p:txBody>
      </p:sp>
      <p:sp>
        <p:nvSpPr>
          <p:cNvPr id="3" name="Rectangle 2">
            <a:extLst>
              <a:ext uri="{FF2B5EF4-FFF2-40B4-BE49-F238E27FC236}">
                <a16:creationId xmlns:a16="http://schemas.microsoft.com/office/drawing/2014/main" id="{ACEC8C78-02DF-4B56-A6F8-6B736983744D}"/>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2.27</a:t>
            </a:r>
          </a:p>
        </p:txBody>
      </p:sp>
      <p:pic>
        <p:nvPicPr>
          <p:cNvPr id="4" name="Picture 3" descr="Text&#10;&#10;Description automatically generated">
            <a:extLst>
              <a:ext uri="{FF2B5EF4-FFF2-40B4-BE49-F238E27FC236}">
                <a16:creationId xmlns:a16="http://schemas.microsoft.com/office/drawing/2014/main" id="{132FEFD3-D5BF-458A-9CFB-451688D7E1B1}"/>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E7042D37-045B-46CF-BE6C-E4122E00DA35}"/>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8ADDA21C-CCF1-46F7-A91F-E094CA04C0F8}"/>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9A4B7164-0C37-47FE-B23C-AE12922B9594}"/>
              </a:ext>
            </a:extLst>
          </p:cNvPr>
          <p:cNvPicPr>
            <a:picLocks noChangeAspect="1"/>
          </p:cNvPicPr>
          <p:nvPr/>
        </p:nvPicPr>
        <p:blipFill>
          <a:blip r:embed="rId6"/>
          <a:srcRect/>
          <a:stretch/>
        </p:blipFill>
        <p:spPr>
          <a:xfrm>
            <a:off x="348899" y="179216"/>
            <a:ext cx="3218265" cy="6968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p:nvPr/>
        </p:nvSpPr>
        <p:spPr>
          <a:xfrm>
            <a:off x="594001" y="2459250"/>
            <a:ext cx="79560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3000" b="0" i="0" u="none" strike="noStrike" cap="none" dirty="0">
                <a:solidFill>
                  <a:srgbClr val="5D5D5D"/>
                </a:solidFill>
                <a:latin typeface="Arial"/>
                <a:ea typeface="Arial"/>
                <a:cs typeface="Arial"/>
                <a:sym typeface="Arial"/>
              </a:rPr>
              <a:t>Play the video:</a:t>
            </a:r>
            <a:endParaRPr sz="3000" dirty="0">
              <a:solidFill>
                <a:srgbClr val="5D5D5D"/>
              </a:solidFill>
            </a:endParaRPr>
          </a:p>
          <a:p>
            <a:pPr marL="0" marR="0" lvl="0" indent="0" algn="ctr" rtl="0">
              <a:lnSpc>
                <a:spcPct val="100000"/>
              </a:lnSpc>
              <a:spcBef>
                <a:spcPts val="0"/>
              </a:spcBef>
              <a:spcAft>
                <a:spcPts val="0"/>
              </a:spcAft>
              <a:buClr>
                <a:srgbClr val="000000"/>
              </a:buClr>
              <a:buSzPts val="1800"/>
              <a:buFont typeface="Arial"/>
              <a:buNone/>
            </a:pP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3000" b="0" i="0" u="sng" strike="noStrike" cap="none" dirty="0">
                <a:solidFill>
                  <a:srgbClr val="5D5D5D"/>
                </a:solidFill>
                <a:latin typeface="Arial"/>
                <a:ea typeface="Arial"/>
                <a:cs typeface="Arial"/>
                <a:sym typeface="Arial"/>
                <a:hlinkClick r:id="rId3">
                  <a:extLst>
                    <a:ext uri="{A12FA001-AC4F-418D-AE19-62706E023703}">
                      <ahyp:hlinkClr xmlns:ahyp="http://schemas.microsoft.com/office/drawing/2018/hyperlinkcolor" val="tx"/>
                    </a:ext>
                  </a:extLst>
                </a:hlinkClick>
              </a:rPr>
              <a:t>Ladysmith Black Mambazo - YouTube</a:t>
            </a: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3000" b="0" i="0" u="none" strike="noStrike" cap="none" dirty="0">
                <a:solidFill>
                  <a:srgbClr val="5D5D5D"/>
                </a:solidFill>
                <a:latin typeface="Arial"/>
                <a:ea typeface="Arial"/>
                <a:cs typeface="Arial"/>
                <a:sym typeface="Arial"/>
              </a:rPr>
              <a:t>Video Two</a:t>
            </a:r>
            <a:endParaRPr sz="3000" b="0" i="0" u="none" strike="noStrike" cap="none" dirty="0">
              <a:solidFill>
                <a:srgbClr val="5D5D5D"/>
              </a:solidFill>
              <a:latin typeface="Arial"/>
              <a:ea typeface="Arial"/>
              <a:cs typeface="Arial"/>
              <a:sym typeface="Arial"/>
            </a:endParaRPr>
          </a:p>
        </p:txBody>
      </p:sp>
      <p:sp>
        <p:nvSpPr>
          <p:cNvPr id="3" name="Rectangle 2">
            <a:extLst>
              <a:ext uri="{FF2B5EF4-FFF2-40B4-BE49-F238E27FC236}">
                <a16:creationId xmlns:a16="http://schemas.microsoft.com/office/drawing/2014/main" id="{D5107AAB-C0D4-4F8F-846A-8744768312A9}"/>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2.28</a:t>
            </a:r>
          </a:p>
        </p:txBody>
      </p:sp>
      <p:pic>
        <p:nvPicPr>
          <p:cNvPr id="4" name="Picture 3" descr="Text&#10;&#10;Description automatically generated">
            <a:extLst>
              <a:ext uri="{FF2B5EF4-FFF2-40B4-BE49-F238E27FC236}">
                <a16:creationId xmlns:a16="http://schemas.microsoft.com/office/drawing/2014/main" id="{351FC3A7-FBE7-48F1-AF06-CEEA13C7D99C}"/>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F9104E58-57EB-4EF5-990F-F37F68ABC2D1}"/>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E09D3DB4-6523-412A-AC74-C36C2FDE88A1}"/>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3D17BE4C-A2C7-4D97-A827-17474ED9ADD7}"/>
              </a:ext>
            </a:extLst>
          </p:cNvPr>
          <p:cNvPicPr>
            <a:picLocks noChangeAspect="1"/>
          </p:cNvPicPr>
          <p:nvPr/>
        </p:nvPicPr>
        <p:blipFill>
          <a:blip r:embed="rId6"/>
          <a:srcRect/>
          <a:stretch/>
        </p:blipFill>
        <p:spPr>
          <a:xfrm>
            <a:off x="348899" y="179216"/>
            <a:ext cx="3218265" cy="6968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5"/>
          <p:cNvSpPr txBox="1"/>
          <p:nvPr/>
        </p:nvSpPr>
        <p:spPr>
          <a:xfrm>
            <a:off x="805500" y="2078250"/>
            <a:ext cx="75330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3000" b="0" i="0" u="none" strike="noStrike" cap="none" dirty="0">
                <a:solidFill>
                  <a:srgbClr val="5D5D5D"/>
                </a:solidFill>
                <a:latin typeface="Arial"/>
                <a:ea typeface="Arial"/>
                <a:cs typeface="Arial"/>
                <a:sym typeface="Arial"/>
              </a:rPr>
              <a:t>Play the video:</a:t>
            </a: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3000" b="0" i="0" u="sng" strike="noStrike" cap="none" dirty="0">
                <a:solidFill>
                  <a:srgbClr val="5D5D5D"/>
                </a:solidFill>
                <a:latin typeface="Arial"/>
                <a:ea typeface="Arial"/>
                <a:cs typeface="Arial"/>
                <a:sym typeface="Arial"/>
                <a:hlinkClick r:id="rId3">
                  <a:extLst>
                    <a:ext uri="{A12FA001-AC4F-418D-AE19-62706E023703}">
                      <ahyp:hlinkClr xmlns:ahyp="http://schemas.microsoft.com/office/drawing/2018/hyperlinkcolor" val="tx"/>
                    </a:ext>
                  </a:extLst>
                </a:hlinkClick>
              </a:rPr>
              <a:t>The Tokens - YouTube</a:t>
            </a: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3000" b="0" i="0" u="none" strike="noStrike" cap="none" dirty="0">
              <a:solidFill>
                <a:srgbClr val="5D5D5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3000" b="0" i="0" u="none" strike="noStrike" cap="none" dirty="0">
                <a:solidFill>
                  <a:srgbClr val="5D5D5D"/>
                </a:solidFill>
                <a:latin typeface="Arial"/>
                <a:ea typeface="Arial"/>
                <a:cs typeface="Arial"/>
                <a:sym typeface="Arial"/>
              </a:rPr>
              <a:t>Video Three</a:t>
            </a:r>
            <a:endParaRPr sz="3000" b="0" i="0" u="none" strike="noStrike" cap="none" dirty="0">
              <a:solidFill>
                <a:srgbClr val="5D5D5D"/>
              </a:solidFill>
              <a:latin typeface="Arial"/>
              <a:ea typeface="Arial"/>
              <a:cs typeface="Arial"/>
              <a:sym typeface="Arial"/>
            </a:endParaRPr>
          </a:p>
        </p:txBody>
      </p:sp>
      <p:sp>
        <p:nvSpPr>
          <p:cNvPr id="3" name="Rectangle 2">
            <a:extLst>
              <a:ext uri="{FF2B5EF4-FFF2-40B4-BE49-F238E27FC236}">
                <a16:creationId xmlns:a16="http://schemas.microsoft.com/office/drawing/2014/main" id="{838E4726-A011-4873-8600-8FF8EFE31CB9}"/>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2.29</a:t>
            </a:r>
          </a:p>
        </p:txBody>
      </p:sp>
      <p:pic>
        <p:nvPicPr>
          <p:cNvPr id="4" name="Picture 3" descr="Text&#10;&#10;Description automatically generated">
            <a:extLst>
              <a:ext uri="{FF2B5EF4-FFF2-40B4-BE49-F238E27FC236}">
                <a16:creationId xmlns:a16="http://schemas.microsoft.com/office/drawing/2014/main" id="{2C1356EB-CC44-47DB-BB08-06670461D6E6}"/>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44D00D48-BDF1-48C2-9BB4-2FFB774D5EC4}"/>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11A67704-E6DF-4284-B76F-472EF41C0DCA}"/>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FA31F852-388C-45DC-9A83-972FD0908F0E}"/>
              </a:ext>
            </a:extLst>
          </p:cNvPr>
          <p:cNvPicPr>
            <a:picLocks noChangeAspect="1"/>
          </p:cNvPicPr>
          <p:nvPr/>
        </p:nvPicPr>
        <p:blipFill>
          <a:blip r:embed="rId6"/>
          <a:srcRect/>
          <a:stretch/>
        </p:blipFill>
        <p:spPr>
          <a:xfrm>
            <a:off x="348899" y="179216"/>
            <a:ext cx="3218265" cy="6968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575227" y="11305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Georgia"/>
              <a:buNone/>
            </a:pPr>
            <a:r>
              <a:rPr lang="en-GB" sz="3600" dirty="0">
                <a:solidFill>
                  <a:srgbClr val="419CD2"/>
                </a:solidFill>
                <a:latin typeface="Georgia"/>
                <a:ea typeface="Georgia"/>
                <a:cs typeface="Georgia"/>
                <a:sym typeface="Georgia"/>
              </a:rPr>
              <a:t>Learning outcomes for Day 2</a:t>
            </a:r>
            <a:endParaRPr sz="36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8AA24667-F51D-4EFA-9A08-862470E3B18C}"/>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a:t>
            </a:r>
          </a:p>
        </p:txBody>
      </p:sp>
      <p:pic>
        <p:nvPicPr>
          <p:cNvPr id="14" name="Picture 13" descr="Text&#10;&#10;Description automatically generated">
            <a:extLst>
              <a:ext uri="{FF2B5EF4-FFF2-40B4-BE49-F238E27FC236}">
                <a16:creationId xmlns:a16="http://schemas.microsoft.com/office/drawing/2014/main" id="{0A62B3C1-EDE4-45F9-87EB-CE4EB03F28CC}"/>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5" name="Picture 14" descr="Logo, company name&#10;&#10;Description automatically generated">
            <a:extLst>
              <a:ext uri="{FF2B5EF4-FFF2-40B4-BE49-F238E27FC236}">
                <a16:creationId xmlns:a16="http://schemas.microsoft.com/office/drawing/2014/main" id="{580F13EE-0FFE-43BE-B4D4-5429F13E992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6" name="Straight Connector 15">
            <a:extLst>
              <a:ext uri="{FF2B5EF4-FFF2-40B4-BE49-F238E27FC236}">
                <a16:creationId xmlns:a16="http://schemas.microsoft.com/office/drawing/2014/main" id="{C5BE4290-E243-4980-9EC8-2B34B30DE28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F04985C4-2A84-4D10-834C-164E0BDF5D2C}"/>
              </a:ext>
            </a:extLst>
          </p:cNvPr>
          <p:cNvPicPr>
            <a:picLocks noChangeAspect="1"/>
          </p:cNvPicPr>
          <p:nvPr/>
        </p:nvPicPr>
        <p:blipFill>
          <a:blip r:embed="rId5"/>
          <a:srcRect/>
          <a:stretch/>
        </p:blipFill>
        <p:spPr>
          <a:xfrm>
            <a:off x="348899" y="179216"/>
            <a:ext cx="3218265" cy="696811"/>
          </a:xfrm>
          <a:prstGeom prst="rect">
            <a:avLst/>
          </a:prstGeom>
        </p:spPr>
      </p:pic>
      <p:sp>
        <p:nvSpPr>
          <p:cNvPr id="11" name="Google Shape;210;p43">
            <a:extLst>
              <a:ext uri="{FF2B5EF4-FFF2-40B4-BE49-F238E27FC236}">
                <a16:creationId xmlns:a16="http://schemas.microsoft.com/office/drawing/2014/main" id="{3EBF7404-DBAE-40B2-9209-B1364FE78B13}"/>
              </a:ext>
            </a:extLst>
          </p:cNvPr>
          <p:cNvSpPr txBox="1"/>
          <p:nvPr/>
        </p:nvSpPr>
        <p:spPr>
          <a:xfrm>
            <a:off x="1000327" y="2045553"/>
            <a:ext cx="7036500" cy="4263701"/>
          </a:xfrm>
          <a:prstGeom prst="rect">
            <a:avLst/>
          </a:prstGeom>
          <a:noFill/>
          <a:ln>
            <a:noFill/>
          </a:ln>
        </p:spPr>
        <p:txBody>
          <a:bodyPr spcFirstLastPara="1" wrap="square" lIns="91425" tIns="91425" rIns="91425" bIns="91425" anchor="t" anchorCtr="0">
            <a:spAutoFit/>
          </a:bodyPr>
          <a:lstStyle/>
          <a:p>
            <a:pPr marL="270510" marR="0" lvl="0" indent="-269875" algn="l" rtl="0">
              <a:lnSpc>
                <a:spcPct val="115000"/>
              </a:lnSpc>
              <a:spcBef>
                <a:spcPts val="40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By the end of Day 2, you will be able:</a:t>
            </a:r>
          </a:p>
          <a:p>
            <a:pPr marL="457835" marR="0" lvl="0" indent="-457200" algn="l" rtl="0">
              <a:lnSpc>
                <a:spcPct val="115000"/>
              </a:lnSpc>
              <a:spcBef>
                <a:spcPts val="400"/>
              </a:spcBef>
              <a:spcAft>
                <a:spcPts val="0"/>
              </a:spcAft>
              <a:buClr>
                <a:srgbClr val="000000"/>
              </a:buClr>
              <a:buSzPts val="2400"/>
              <a:buFont typeface="+mj-lt"/>
              <a:buAutoNum type="arabicPeriod"/>
            </a:pPr>
            <a:r>
              <a:rPr lang="en-GB" sz="2400" b="0" i="0" u="none" strike="noStrike" cap="none" dirty="0">
                <a:solidFill>
                  <a:srgbClr val="5D5D5D"/>
                </a:solidFill>
                <a:latin typeface="Arial"/>
                <a:ea typeface="Arial"/>
                <a:cs typeface="Arial"/>
                <a:sym typeface="Arial"/>
              </a:rPr>
              <a:t>Explore what thinking is and how it can be made evident during the facilitation of learning</a:t>
            </a:r>
          </a:p>
          <a:p>
            <a:pPr marL="457835" marR="0" lvl="0" indent="-457200" algn="l" rtl="0">
              <a:lnSpc>
                <a:spcPct val="115000"/>
              </a:lnSpc>
              <a:spcBef>
                <a:spcPts val="400"/>
              </a:spcBef>
              <a:spcAft>
                <a:spcPts val="0"/>
              </a:spcAft>
              <a:buClr>
                <a:srgbClr val="000000"/>
              </a:buClr>
              <a:buSzPts val="2400"/>
              <a:buFont typeface="+mj-lt"/>
              <a:buAutoNum type="arabicPeriod"/>
            </a:pPr>
            <a:r>
              <a:rPr lang="en-GB" sz="2400" b="0" i="0" u="none" strike="noStrike" cap="none" dirty="0">
                <a:solidFill>
                  <a:srgbClr val="5D5D5D"/>
                </a:solidFill>
                <a:latin typeface="Arial"/>
                <a:ea typeface="Arial"/>
                <a:cs typeface="Arial"/>
                <a:sym typeface="Arial"/>
              </a:rPr>
              <a:t>Apply appropriate strategies to promote thinking in your learning spaces</a:t>
            </a:r>
          </a:p>
          <a:p>
            <a:pPr marL="457835" marR="0" lvl="0" indent="-457200" algn="l" rtl="0">
              <a:lnSpc>
                <a:spcPct val="115000"/>
              </a:lnSpc>
              <a:spcBef>
                <a:spcPts val="400"/>
              </a:spcBef>
              <a:spcAft>
                <a:spcPts val="0"/>
              </a:spcAft>
              <a:buClr>
                <a:srgbClr val="000000"/>
              </a:buClr>
              <a:buSzPts val="2400"/>
              <a:buFont typeface="+mj-lt"/>
              <a:buAutoNum type="arabicPeriod"/>
            </a:pPr>
            <a:r>
              <a:rPr lang="en-GB" sz="2400" b="0" i="0" u="none" strike="noStrike" cap="none" dirty="0">
                <a:solidFill>
                  <a:srgbClr val="5D5D5D"/>
                </a:solidFill>
                <a:latin typeface="Arial"/>
                <a:ea typeface="Arial"/>
                <a:cs typeface="Arial"/>
                <a:sym typeface="Arial"/>
              </a:rPr>
              <a:t>Interrogate the values, philosophy and pedagogy of Transformative Learning </a:t>
            </a:r>
          </a:p>
          <a:p>
            <a:pPr marL="457835" marR="0" lvl="0" indent="-457200" algn="l" rtl="0">
              <a:lnSpc>
                <a:spcPct val="115000"/>
              </a:lnSpc>
              <a:spcBef>
                <a:spcPts val="400"/>
              </a:spcBef>
              <a:spcAft>
                <a:spcPts val="0"/>
              </a:spcAft>
              <a:buClr>
                <a:srgbClr val="000000"/>
              </a:buClr>
              <a:buSzPts val="2400"/>
              <a:buFont typeface="+mj-lt"/>
              <a:buAutoNum type="arabicPeriod"/>
            </a:pPr>
            <a:r>
              <a:rPr lang="en-GB" sz="2400" b="0" i="0" u="none" strike="noStrike" cap="none" dirty="0">
                <a:solidFill>
                  <a:srgbClr val="5D5D5D"/>
                </a:solidFill>
                <a:latin typeface="Arial"/>
                <a:ea typeface="Arial"/>
                <a:cs typeface="Arial"/>
                <a:sym typeface="Arial"/>
              </a:rPr>
              <a:t>Develop an effective single learning session following Transformative Learning principles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7"/>
          <p:cNvSpPr txBox="1"/>
          <p:nvPr/>
        </p:nvSpPr>
        <p:spPr>
          <a:xfrm>
            <a:off x="616996" y="1224890"/>
            <a:ext cx="7910100" cy="4294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GB" sz="3300" i="0" u="none" strike="noStrike" cap="none" dirty="0">
                <a:solidFill>
                  <a:srgbClr val="434343"/>
                </a:solidFill>
              </a:rPr>
              <a:t>So, who created this world-renowned song? </a:t>
            </a:r>
            <a:endParaRPr sz="1400" i="0" u="none" strike="noStrike" cap="none" dirty="0">
              <a:solidFill>
                <a:srgbClr val="434343"/>
              </a:solidFill>
            </a:endParaRPr>
          </a:p>
          <a:p>
            <a:pPr marL="0" marR="0" lvl="0" indent="0" algn="ctr" rtl="0">
              <a:lnSpc>
                <a:spcPct val="100000"/>
              </a:lnSpc>
              <a:spcBef>
                <a:spcPts val="0"/>
              </a:spcBef>
              <a:spcAft>
                <a:spcPts val="0"/>
              </a:spcAft>
              <a:buClr>
                <a:srgbClr val="000000"/>
              </a:buClr>
              <a:buSzPts val="2700"/>
              <a:buFont typeface="Arial"/>
              <a:buNone/>
            </a:pPr>
            <a:endParaRPr sz="2700" i="0" u="none" strike="noStrike" cap="none" dirty="0">
              <a:solidFill>
                <a:srgbClr val="434343"/>
              </a:solidFill>
            </a:endParaRPr>
          </a:p>
          <a:p>
            <a:pPr marL="0" marR="0" lvl="0" indent="0" algn="ctr" rtl="0">
              <a:lnSpc>
                <a:spcPct val="100000"/>
              </a:lnSpc>
              <a:spcBef>
                <a:spcPts val="0"/>
              </a:spcBef>
              <a:spcAft>
                <a:spcPts val="0"/>
              </a:spcAft>
              <a:buClr>
                <a:srgbClr val="000000"/>
              </a:buClr>
              <a:buSzPts val="4500"/>
              <a:buFont typeface="Arial"/>
              <a:buNone/>
            </a:pPr>
            <a:r>
              <a:rPr lang="en-GB" sz="4500" i="0" u="none" strike="noStrike" cap="none" dirty="0">
                <a:solidFill>
                  <a:srgbClr val="434343"/>
                </a:solidFill>
              </a:rPr>
              <a:t>Solomon Linda wrote it and recorded it with his male </a:t>
            </a:r>
            <a:endParaRPr sz="1400" i="0" u="none" strike="noStrike" cap="none" dirty="0">
              <a:solidFill>
                <a:srgbClr val="434343"/>
              </a:solidFill>
            </a:endParaRPr>
          </a:p>
          <a:p>
            <a:pPr marL="0" marR="0" lvl="0" indent="0" algn="ctr" rtl="0">
              <a:lnSpc>
                <a:spcPct val="100000"/>
              </a:lnSpc>
              <a:spcBef>
                <a:spcPts val="0"/>
              </a:spcBef>
              <a:spcAft>
                <a:spcPts val="0"/>
              </a:spcAft>
              <a:buClr>
                <a:srgbClr val="000000"/>
              </a:buClr>
              <a:buSzPts val="4500"/>
              <a:buFont typeface="Arial"/>
              <a:buNone/>
            </a:pPr>
            <a:r>
              <a:rPr lang="en-GB" sz="4500" i="0" u="none" strike="noStrike" cap="none" dirty="0">
                <a:solidFill>
                  <a:srgbClr val="434343"/>
                </a:solidFill>
              </a:rPr>
              <a:t>acapella group, </a:t>
            </a:r>
            <a:endParaRPr sz="1400" i="0" u="none" strike="noStrike" cap="none" dirty="0">
              <a:solidFill>
                <a:srgbClr val="434343"/>
              </a:solidFill>
            </a:endParaRPr>
          </a:p>
          <a:p>
            <a:pPr marL="0" marR="0" lvl="0" indent="0" algn="ctr" rtl="0">
              <a:lnSpc>
                <a:spcPct val="100000"/>
              </a:lnSpc>
              <a:spcBef>
                <a:spcPts val="0"/>
              </a:spcBef>
              <a:spcAft>
                <a:spcPts val="0"/>
              </a:spcAft>
              <a:buClr>
                <a:srgbClr val="000000"/>
              </a:buClr>
              <a:buSzPts val="4500"/>
              <a:buFont typeface="Arial"/>
              <a:buNone/>
            </a:pPr>
            <a:r>
              <a:rPr lang="en-GB" sz="4500" i="0" u="none" strike="noStrike" cap="none" dirty="0">
                <a:solidFill>
                  <a:srgbClr val="434343"/>
                </a:solidFill>
              </a:rPr>
              <a:t>The Evening Birds. </a:t>
            </a:r>
            <a:endParaRPr sz="1400" i="0" u="none" strike="noStrike" cap="none" dirty="0">
              <a:solidFill>
                <a:srgbClr val="434343"/>
              </a:solidFill>
            </a:endParaRPr>
          </a:p>
        </p:txBody>
      </p:sp>
      <p:sp>
        <p:nvSpPr>
          <p:cNvPr id="3" name="Rectangle 2">
            <a:extLst>
              <a:ext uri="{FF2B5EF4-FFF2-40B4-BE49-F238E27FC236}">
                <a16:creationId xmlns:a16="http://schemas.microsoft.com/office/drawing/2014/main" id="{A15BD326-2540-4030-AA7F-3E1ADF8D6CCB}"/>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2.30</a:t>
            </a:r>
          </a:p>
        </p:txBody>
      </p:sp>
      <p:pic>
        <p:nvPicPr>
          <p:cNvPr id="4" name="Picture 3" descr="Text&#10;&#10;Description automatically generated">
            <a:extLst>
              <a:ext uri="{FF2B5EF4-FFF2-40B4-BE49-F238E27FC236}">
                <a16:creationId xmlns:a16="http://schemas.microsoft.com/office/drawing/2014/main" id="{6361DC57-9D65-4C68-A791-5AABF7342EF1}"/>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571F883E-B0E1-432C-B03C-2A25A1CCD5B8}"/>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9353232F-12F1-4D27-A2A9-A5D6577700A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807105F-9A85-4ACC-A092-5C5A623631B2}"/>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8"/>
          <p:cNvSpPr txBox="1"/>
          <p:nvPr/>
        </p:nvSpPr>
        <p:spPr>
          <a:xfrm>
            <a:off x="616949" y="1016920"/>
            <a:ext cx="7910100" cy="314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i="0" u="none" strike="noStrike" cap="none" dirty="0">
                <a:solidFill>
                  <a:srgbClr val="434343"/>
                </a:solidFill>
              </a:rPr>
              <a:t>Solomon Linda wrote and recorded Mbube in 1939. </a:t>
            </a:r>
            <a:endParaRPr sz="2400" i="0" u="none" strike="noStrike" cap="none" dirty="0">
              <a:solidFill>
                <a:srgbClr val="434343"/>
              </a:solidFill>
            </a:endParaRPr>
          </a:p>
          <a:p>
            <a:pPr marL="0" marR="0" lvl="0" indent="0" algn="ctr" rtl="0">
              <a:lnSpc>
                <a:spcPct val="100000"/>
              </a:lnSpc>
              <a:spcBef>
                <a:spcPts val="0"/>
              </a:spcBef>
              <a:spcAft>
                <a:spcPts val="0"/>
              </a:spcAft>
              <a:buClr>
                <a:srgbClr val="000000"/>
              </a:buClr>
              <a:buSzPts val="2400"/>
              <a:buFont typeface="Arial"/>
              <a:buNone/>
            </a:pPr>
            <a:endParaRPr sz="2400" dirty="0">
              <a:solidFill>
                <a:srgbClr val="434343"/>
              </a:solidFill>
            </a:endParaRPr>
          </a:p>
          <a:p>
            <a:pPr marL="0" marR="0" lvl="0" indent="0" algn="ctr" rtl="0">
              <a:lnSpc>
                <a:spcPct val="100000"/>
              </a:lnSpc>
              <a:spcBef>
                <a:spcPts val="0"/>
              </a:spcBef>
              <a:spcAft>
                <a:spcPts val="0"/>
              </a:spcAft>
              <a:buClr>
                <a:srgbClr val="000000"/>
              </a:buClr>
              <a:buSzPts val="2400"/>
              <a:buFont typeface="Arial"/>
              <a:buNone/>
            </a:pPr>
            <a:r>
              <a:rPr lang="en-GB" sz="2400" i="0" u="none" strike="noStrike" cap="none" dirty="0">
                <a:solidFill>
                  <a:srgbClr val="434343"/>
                </a:solidFill>
              </a:rPr>
              <a:t>Over 1,000 covers of his song have been recorded and published – some selling millions of copies. </a:t>
            </a:r>
            <a:endParaRPr sz="2400" i="0" u="none" strike="noStrike" cap="none" dirty="0">
              <a:solidFill>
                <a:srgbClr val="434343"/>
              </a:solidFill>
            </a:endParaRPr>
          </a:p>
          <a:p>
            <a:pPr marL="0" marR="0" lvl="0" indent="0" algn="ctr" rtl="0">
              <a:lnSpc>
                <a:spcPct val="100000"/>
              </a:lnSpc>
              <a:spcBef>
                <a:spcPts val="0"/>
              </a:spcBef>
              <a:spcAft>
                <a:spcPts val="0"/>
              </a:spcAft>
              <a:buClr>
                <a:srgbClr val="000000"/>
              </a:buClr>
              <a:buSzPts val="2400"/>
              <a:buFont typeface="Arial"/>
              <a:buNone/>
            </a:pPr>
            <a:endParaRPr sz="2400" dirty="0">
              <a:solidFill>
                <a:srgbClr val="434343"/>
              </a:solidFill>
            </a:endParaRPr>
          </a:p>
          <a:p>
            <a:pPr marL="0" marR="0" lvl="0" indent="0" algn="ctr" rtl="0">
              <a:lnSpc>
                <a:spcPct val="100000"/>
              </a:lnSpc>
              <a:spcBef>
                <a:spcPts val="0"/>
              </a:spcBef>
              <a:spcAft>
                <a:spcPts val="0"/>
              </a:spcAft>
              <a:buClr>
                <a:srgbClr val="000000"/>
              </a:buClr>
              <a:buSzPts val="2400"/>
              <a:buFont typeface="Arial"/>
              <a:buNone/>
            </a:pPr>
            <a:r>
              <a:rPr lang="en-GB" sz="2400" i="0" u="none" strike="noStrike" cap="none" dirty="0">
                <a:solidFill>
                  <a:srgbClr val="434343"/>
                </a:solidFill>
              </a:rPr>
              <a:t>People made huge fortunes from his song.</a:t>
            </a:r>
            <a:endParaRPr sz="1400" i="0" u="none" strike="noStrike" cap="none" dirty="0">
              <a:solidFill>
                <a:srgbClr val="434343"/>
              </a:solidFill>
            </a:endParaRPr>
          </a:p>
          <a:p>
            <a:pPr marL="0" marR="0" lvl="0" indent="0" algn="ctr" rtl="0">
              <a:lnSpc>
                <a:spcPct val="100000"/>
              </a:lnSpc>
              <a:spcBef>
                <a:spcPts val="0"/>
              </a:spcBef>
              <a:spcAft>
                <a:spcPts val="0"/>
              </a:spcAft>
              <a:buClr>
                <a:srgbClr val="000000"/>
              </a:buClr>
              <a:buSzPts val="2700"/>
              <a:buFont typeface="Arial"/>
              <a:buNone/>
            </a:pPr>
            <a:endParaRPr sz="2700" b="1" i="1" dirty="0">
              <a:solidFill>
                <a:srgbClr val="434343"/>
              </a:solidFill>
            </a:endParaRPr>
          </a:p>
          <a:p>
            <a:pPr marL="0" marR="0" lvl="0" indent="0" algn="ctr" rtl="0">
              <a:lnSpc>
                <a:spcPct val="100000"/>
              </a:lnSpc>
              <a:spcBef>
                <a:spcPts val="0"/>
              </a:spcBef>
              <a:spcAft>
                <a:spcPts val="0"/>
              </a:spcAft>
              <a:buClr>
                <a:srgbClr val="000000"/>
              </a:buClr>
              <a:buSzPts val="2700"/>
              <a:buFont typeface="Arial"/>
              <a:buNone/>
            </a:pPr>
            <a:r>
              <a:rPr lang="en-GB" sz="2700" b="1" i="1" u="none" strike="noStrike" cap="none" dirty="0">
                <a:solidFill>
                  <a:srgbClr val="434343"/>
                </a:solidFill>
              </a:rPr>
              <a:t>He died a pauper in 1962</a:t>
            </a:r>
            <a:endParaRPr sz="2700" i="0" u="none" strike="noStrike" cap="none" dirty="0">
              <a:solidFill>
                <a:srgbClr val="434343"/>
              </a:solidFill>
            </a:endParaRPr>
          </a:p>
        </p:txBody>
      </p:sp>
      <p:pic>
        <p:nvPicPr>
          <p:cNvPr id="562" name="Google Shape;562;p78" descr="A picture containing text, book&#10;&#10;Description generated with very high confidence"/>
          <p:cNvPicPr preferRelativeResize="0"/>
          <p:nvPr/>
        </p:nvPicPr>
        <p:blipFill rotWithShape="1">
          <a:blip r:embed="rId3">
            <a:alphaModFix/>
          </a:blip>
          <a:srcRect l="233" t="11979" r="-233" b="3926"/>
          <a:stretch/>
        </p:blipFill>
        <p:spPr>
          <a:xfrm>
            <a:off x="3129869" y="4157020"/>
            <a:ext cx="2884260" cy="2066028"/>
          </a:xfrm>
          <a:prstGeom prst="rect">
            <a:avLst/>
          </a:prstGeom>
          <a:noFill/>
          <a:ln>
            <a:noFill/>
          </a:ln>
        </p:spPr>
      </p:pic>
      <p:sp>
        <p:nvSpPr>
          <p:cNvPr id="563" name="Google Shape;563;p78"/>
          <p:cNvSpPr txBox="1"/>
          <p:nvPr/>
        </p:nvSpPr>
        <p:spPr>
          <a:xfrm>
            <a:off x="3311550" y="6382475"/>
            <a:ext cx="2131200" cy="2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564" name="Google Shape;564;p78"/>
          <p:cNvSpPr txBox="1"/>
          <p:nvPr/>
        </p:nvSpPr>
        <p:spPr>
          <a:xfrm>
            <a:off x="2079749" y="6197050"/>
            <a:ext cx="49845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50" dirty="0">
                <a:solidFill>
                  <a:srgbClr val="3C4043"/>
                </a:solidFill>
                <a:highlight>
                  <a:srgbClr val="FFFFFF"/>
                </a:highlight>
                <a:latin typeface="Roboto"/>
                <a:ea typeface="Roboto"/>
                <a:cs typeface="Roboto"/>
                <a:sym typeface="Roboto"/>
              </a:rPr>
              <a:t> </a:t>
            </a:r>
            <a:r>
              <a:rPr lang="en-GB" sz="1600" dirty="0">
                <a:solidFill>
                  <a:srgbClr val="3C4043"/>
                </a:solidFill>
                <a:highlight>
                  <a:srgbClr val="FFFFFF"/>
                </a:highlight>
              </a:rPr>
              <a:t>Source: </a:t>
            </a:r>
            <a:r>
              <a:rPr lang="en-GB" sz="1600" u="sng" dirty="0">
                <a:solidFill>
                  <a:schemeClr val="hlink"/>
                </a:solidFill>
                <a:highlight>
                  <a:srgbClr val="FFFFFF"/>
                </a:highlight>
                <a:hlinkClick r:id="rId4"/>
              </a:rPr>
              <a:t>https://alchetron.com/Solomon-Linda</a:t>
            </a:r>
            <a:endParaRPr sz="1600" dirty="0">
              <a:solidFill>
                <a:srgbClr val="3C4043"/>
              </a:solidFill>
              <a:highlight>
                <a:srgbClr val="FFFFFF"/>
              </a:highlight>
            </a:endParaRPr>
          </a:p>
          <a:p>
            <a:pPr marL="0" lvl="0" indent="0" algn="ctr" rtl="0">
              <a:spcBef>
                <a:spcPts val="0"/>
              </a:spcBef>
              <a:spcAft>
                <a:spcPts val="0"/>
              </a:spcAft>
              <a:buClr>
                <a:schemeClr val="dk1"/>
              </a:buClr>
              <a:buSzPts val="1100"/>
              <a:buFont typeface="Arial"/>
              <a:buNone/>
            </a:pPr>
            <a:r>
              <a:rPr lang="en-GB" sz="1600" dirty="0">
                <a:solidFill>
                  <a:srgbClr val="3C4043"/>
                </a:solidFill>
                <a:highlight>
                  <a:srgbClr val="FFFFFF"/>
                </a:highlight>
              </a:rPr>
              <a:t>“No copyright infringement is intended”</a:t>
            </a:r>
            <a:endParaRPr sz="1600" dirty="0">
              <a:solidFill>
                <a:srgbClr val="3C4043"/>
              </a:solidFill>
              <a:highlight>
                <a:srgbClr val="FFFFFF"/>
              </a:highlight>
            </a:endParaRPr>
          </a:p>
        </p:txBody>
      </p:sp>
      <p:sp>
        <p:nvSpPr>
          <p:cNvPr id="6" name="Rectangle 5">
            <a:extLst>
              <a:ext uri="{FF2B5EF4-FFF2-40B4-BE49-F238E27FC236}">
                <a16:creationId xmlns:a16="http://schemas.microsoft.com/office/drawing/2014/main" id="{2A46B15E-7273-418B-82C9-41C5D9CC37D2}"/>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2.31</a:t>
            </a:r>
          </a:p>
        </p:txBody>
      </p:sp>
      <p:pic>
        <p:nvPicPr>
          <p:cNvPr id="7" name="Picture 6" descr="Text&#10;&#10;Description automatically generated">
            <a:extLst>
              <a:ext uri="{FF2B5EF4-FFF2-40B4-BE49-F238E27FC236}">
                <a16:creationId xmlns:a16="http://schemas.microsoft.com/office/drawing/2014/main" id="{7EF68D03-AB35-4729-B645-2B67398CBE6E}"/>
              </a:ext>
            </a:extLst>
          </p:cNvPr>
          <p:cNvPicPr>
            <a:picLocks noChangeAspect="1"/>
          </p:cNvPicPr>
          <p:nvPr/>
        </p:nvPicPr>
        <p:blipFill>
          <a:blip r:embed="rId5"/>
          <a:stretch>
            <a:fillRect/>
          </a:stretch>
        </p:blipFill>
        <p:spPr>
          <a:xfrm>
            <a:off x="4189889" y="82139"/>
            <a:ext cx="4855474" cy="841250"/>
          </a:xfrm>
          <a:prstGeom prst="rect">
            <a:avLst/>
          </a:prstGeom>
        </p:spPr>
      </p:pic>
      <p:pic>
        <p:nvPicPr>
          <p:cNvPr id="8" name="Picture 7" descr="Logo, company name&#10;&#10;Description automatically generated">
            <a:extLst>
              <a:ext uri="{FF2B5EF4-FFF2-40B4-BE49-F238E27FC236}">
                <a16:creationId xmlns:a16="http://schemas.microsoft.com/office/drawing/2014/main" id="{974C1EEA-393E-4314-BD92-4F54E2A80D3E}"/>
              </a:ext>
            </a:extLst>
          </p:cNvPr>
          <p:cNvPicPr>
            <a:picLocks noChangeAspect="1"/>
          </p:cNvPicPr>
          <p:nvPr/>
        </p:nvPicPr>
        <p:blipFill>
          <a:blip r:embed="rId6"/>
          <a:stretch>
            <a:fillRect/>
          </a:stretch>
        </p:blipFill>
        <p:spPr>
          <a:xfrm>
            <a:off x="7896373" y="6188556"/>
            <a:ext cx="932569" cy="546997"/>
          </a:xfrm>
          <a:prstGeom prst="rect">
            <a:avLst/>
          </a:prstGeom>
        </p:spPr>
      </p:pic>
      <p:cxnSp>
        <p:nvCxnSpPr>
          <p:cNvPr id="9" name="Straight Connector 8">
            <a:extLst>
              <a:ext uri="{FF2B5EF4-FFF2-40B4-BE49-F238E27FC236}">
                <a16:creationId xmlns:a16="http://schemas.microsoft.com/office/drawing/2014/main" id="{9BF88996-BD6F-4376-BF8E-FAC295EDC66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E8AD4E6-7BDB-4BE1-A387-D6CE0F791DE8}"/>
              </a:ext>
            </a:extLst>
          </p:cNvPr>
          <p:cNvPicPr>
            <a:picLocks noChangeAspect="1"/>
          </p:cNvPicPr>
          <p:nvPr/>
        </p:nvPicPr>
        <p:blipFill>
          <a:blip r:embed="rId7"/>
          <a:srcRect/>
          <a:stretch/>
        </p:blipFill>
        <p:spPr>
          <a:xfrm>
            <a:off x="348899" y="179216"/>
            <a:ext cx="3218265" cy="696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500"/>
                                        <p:tgtEl>
                                          <p:spTgt spid="5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79"/>
          <p:cNvSpPr txBox="1"/>
          <p:nvPr/>
        </p:nvSpPr>
        <p:spPr>
          <a:xfrm>
            <a:off x="616946" y="2113354"/>
            <a:ext cx="79101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5000" b="0" i="0" u="none" strike="noStrike" cap="none" dirty="0">
                <a:solidFill>
                  <a:srgbClr val="5D5D5D"/>
                </a:solidFill>
                <a:latin typeface="Arial"/>
                <a:ea typeface="Arial"/>
                <a:cs typeface="Arial"/>
                <a:sym typeface="Arial"/>
              </a:rPr>
              <a:t>How do you feel about what happened to Solomon Linda?</a:t>
            </a:r>
            <a:endParaRPr sz="5000" b="0" i="0" u="none" strike="noStrike" cap="none" dirty="0">
              <a:solidFill>
                <a:srgbClr val="5D5D5D"/>
              </a:solidFill>
              <a:latin typeface="Arial"/>
              <a:ea typeface="Arial"/>
              <a:cs typeface="Arial"/>
              <a:sym typeface="Arial"/>
            </a:endParaRPr>
          </a:p>
        </p:txBody>
      </p:sp>
      <p:sp>
        <p:nvSpPr>
          <p:cNvPr id="3" name="Rectangle 2">
            <a:extLst>
              <a:ext uri="{FF2B5EF4-FFF2-40B4-BE49-F238E27FC236}">
                <a16:creationId xmlns:a16="http://schemas.microsoft.com/office/drawing/2014/main" id="{29FEABEE-341C-4533-9709-E37EFE2BB12E}"/>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2.32</a:t>
            </a:r>
          </a:p>
        </p:txBody>
      </p:sp>
      <p:pic>
        <p:nvPicPr>
          <p:cNvPr id="4" name="Picture 3" descr="Text&#10;&#10;Description automatically generated">
            <a:extLst>
              <a:ext uri="{FF2B5EF4-FFF2-40B4-BE49-F238E27FC236}">
                <a16:creationId xmlns:a16="http://schemas.microsoft.com/office/drawing/2014/main" id="{EE8C4D46-AC2D-47F5-AAA0-FFF80668B676}"/>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EC52E119-AE96-49A9-835F-CCB3FE57CF0C}"/>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44AA8307-8636-48F1-A18D-3E3EF35EDA0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A959CB9D-3229-43EC-96F2-E07196863CBC}"/>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0"/>
          <p:cNvSpPr txBox="1"/>
          <p:nvPr/>
        </p:nvSpPr>
        <p:spPr>
          <a:xfrm>
            <a:off x="605341" y="1490008"/>
            <a:ext cx="7910100" cy="394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5000" b="0" i="0" u="none" strike="noStrike" cap="none" dirty="0">
                <a:solidFill>
                  <a:srgbClr val="5D5D5D"/>
                </a:solidFill>
                <a:latin typeface="Arial"/>
                <a:ea typeface="Arial"/>
                <a:cs typeface="Arial"/>
                <a:sym typeface="Arial"/>
              </a:rPr>
              <a:t>Do you have music or videos on your phone, laptop, or other device, for which you have not paid for and have no legal right?</a:t>
            </a:r>
            <a:endParaRPr sz="5000" b="0" i="0" u="none" strike="noStrike" cap="none" dirty="0">
              <a:solidFill>
                <a:srgbClr val="5D5D5D"/>
              </a:solidFill>
              <a:latin typeface="Arial"/>
              <a:ea typeface="Arial"/>
              <a:cs typeface="Arial"/>
              <a:sym typeface="Arial"/>
            </a:endParaRPr>
          </a:p>
        </p:txBody>
      </p:sp>
      <p:sp>
        <p:nvSpPr>
          <p:cNvPr id="3" name="Rectangle 2">
            <a:extLst>
              <a:ext uri="{FF2B5EF4-FFF2-40B4-BE49-F238E27FC236}">
                <a16:creationId xmlns:a16="http://schemas.microsoft.com/office/drawing/2014/main" id="{8DB5B5DE-AB28-4D4A-B9AF-4AFB9549314D}"/>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2.33</a:t>
            </a:r>
          </a:p>
        </p:txBody>
      </p:sp>
      <p:pic>
        <p:nvPicPr>
          <p:cNvPr id="4" name="Picture 3" descr="Text&#10;&#10;Description automatically generated">
            <a:extLst>
              <a:ext uri="{FF2B5EF4-FFF2-40B4-BE49-F238E27FC236}">
                <a16:creationId xmlns:a16="http://schemas.microsoft.com/office/drawing/2014/main" id="{AAB99464-04F7-4A02-8AC8-C54AF19287BB}"/>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5" name="Picture 4" descr="Logo, company name&#10;&#10;Description automatically generated">
            <a:extLst>
              <a:ext uri="{FF2B5EF4-FFF2-40B4-BE49-F238E27FC236}">
                <a16:creationId xmlns:a16="http://schemas.microsoft.com/office/drawing/2014/main" id="{FB1D2F66-CA5D-42C7-B786-45AA45B88FB1}"/>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6" name="Straight Connector 5">
            <a:extLst>
              <a:ext uri="{FF2B5EF4-FFF2-40B4-BE49-F238E27FC236}">
                <a16:creationId xmlns:a16="http://schemas.microsoft.com/office/drawing/2014/main" id="{3E3B8E1E-7352-4B91-ACE3-66F5CB5F2203}"/>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0E101B7-29AE-440B-AA50-F195569C6222}"/>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1"/>
          <p:cNvSpPr txBox="1"/>
          <p:nvPr/>
        </p:nvSpPr>
        <p:spPr>
          <a:xfrm>
            <a:off x="616948" y="1014261"/>
            <a:ext cx="7628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400" b="0" i="1" u="none" strike="noStrike" cap="none" dirty="0">
                <a:solidFill>
                  <a:srgbClr val="5D5D5D"/>
                </a:solidFill>
                <a:latin typeface="Arial"/>
                <a:ea typeface="Arial"/>
                <a:cs typeface="Arial"/>
                <a:sym typeface="Arial"/>
              </a:rPr>
              <a:t>How do you feel about what happened to Solomon Linda?</a:t>
            </a:r>
            <a:endParaRPr sz="2400" b="0" i="1" u="none" strike="noStrike" cap="none" dirty="0">
              <a:solidFill>
                <a:srgbClr val="5D5D5D"/>
              </a:solidFill>
              <a:latin typeface="Arial"/>
              <a:ea typeface="Arial"/>
              <a:cs typeface="Arial"/>
              <a:sym typeface="Arial"/>
            </a:endParaRPr>
          </a:p>
        </p:txBody>
      </p:sp>
      <p:sp>
        <p:nvSpPr>
          <p:cNvPr id="580" name="Google Shape;580;p81"/>
          <p:cNvSpPr txBox="1"/>
          <p:nvPr/>
        </p:nvSpPr>
        <p:spPr>
          <a:xfrm>
            <a:off x="616950" y="1812872"/>
            <a:ext cx="7910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400" b="0" i="1" u="none" strike="noStrike" cap="none" dirty="0">
                <a:solidFill>
                  <a:srgbClr val="5D5D5D"/>
                </a:solidFill>
                <a:latin typeface="Arial"/>
                <a:ea typeface="Arial"/>
                <a:cs typeface="Arial"/>
                <a:sym typeface="Arial"/>
              </a:rPr>
              <a:t>Do you have music or videos on your phone, laptop, or other device, for which you have not paid for and have no legal right?</a:t>
            </a:r>
            <a:endParaRPr sz="2400" b="0" i="1" u="none" strike="noStrike" cap="none" dirty="0">
              <a:solidFill>
                <a:srgbClr val="5D5D5D"/>
              </a:solidFill>
              <a:latin typeface="Arial"/>
              <a:ea typeface="Arial"/>
              <a:cs typeface="Arial"/>
              <a:sym typeface="Arial"/>
            </a:endParaRPr>
          </a:p>
        </p:txBody>
      </p:sp>
      <p:sp>
        <p:nvSpPr>
          <p:cNvPr id="581" name="Google Shape;581;p81"/>
          <p:cNvSpPr txBox="1"/>
          <p:nvPr/>
        </p:nvSpPr>
        <p:spPr>
          <a:xfrm>
            <a:off x="616950" y="3016026"/>
            <a:ext cx="79101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3500" b="0" i="0" u="none" strike="noStrike" cap="none" dirty="0">
                <a:solidFill>
                  <a:srgbClr val="5D5D5D"/>
                </a:solidFill>
                <a:latin typeface="Arial"/>
                <a:ea typeface="Arial"/>
                <a:cs typeface="Arial"/>
                <a:sym typeface="Arial"/>
              </a:rPr>
              <a:t>If so, and you are offended or angered by what happened to Solomon Linda, then you have made sense out of the concepts of ownership of creative property, but you have failed to make meaning of it.</a:t>
            </a:r>
            <a:endParaRPr sz="3500" b="0" i="0" u="none" strike="noStrike" cap="none" dirty="0">
              <a:solidFill>
                <a:srgbClr val="5D5D5D"/>
              </a:solidFill>
              <a:latin typeface="Arial"/>
              <a:ea typeface="Arial"/>
              <a:cs typeface="Arial"/>
              <a:sym typeface="Arial"/>
            </a:endParaRPr>
          </a:p>
        </p:txBody>
      </p:sp>
      <p:sp>
        <p:nvSpPr>
          <p:cNvPr id="5" name="Rectangle 4">
            <a:extLst>
              <a:ext uri="{FF2B5EF4-FFF2-40B4-BE49-F238E27FC236}">
                <a16:creationId xmlns:a16="http://schemas.microsoft.com/office/drawing/2014/main" id="{B3909EBA-AE85-4819-A74F-2CD5E9DF6245}"/>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2.34</a:t>
            </a:r>
          </a:p>
        </p:txBody>
      </p:sp>
      <p:pic>
        <p:nvPicPr>
          <p:cNvPr id="6" name="Picture 5" descr="Text&#10;&#10;Description automatically generated">
            <a:extLst>
              <a:ext uri="{FF2B5EF4-FFF2-40B4-BE49-F238E27FC236}">
                <a16:creationId xmlns:a16="http://schemas.microsoft.com/office/drawing/2014/main" id="{B95FD7C8-20BD-4004-B17F-C01C89EBC1E8}"/>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7" name="Picture 6" descr="Logo, company name&#10;&#10;Description automatically generated">
            <a:extLst>
              <a:ext uri="{FF2B5EF4-FFF2-40B4-BE49-F238E27FC236}">
                <a16:creationId xmlns:a16="http://schemas.microsoft.com/office/drawing/2014/main" id="{CAFB6035-D21D-4A1F-B660-90812BDEE1F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8" name="Straight Connector 7">
            <a:extLst>
              <a:ext uri="{FF2B5EF4-FFF2-40B4-BE49-F238E27FC236}">
                <a16:creationId xmlns:a16="http://schemas.microsoft.com/office/drawing/2014/main" id="{0124A587-6CBE-4A8D-B1B9-742FD514940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7869111E-BAC4-484D-919A-D7AE8BF884EC}"/>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2"/>
          <p:cNvSpPr txBox="1"/>
          <p:nvPr/>
        </p:nvSpPr>
        <p:spPr>
          <a:xfrm>
            <a:off x="310250" y="1889375"/>
            <a:ext cx="22071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b="0" i="0" u="none" strike="noStrike" cap="none" dirty="0">
                <a:solidFill>
                  <a:srgbClr val="5D5D5D"/>
                </a:solidFill>
                <a:latin typeface="Arial"/>
                <a:ea typeface="Arial"/>
                <a:cs typeface="Arial"/>
                <a:sym typeface="Arial"/>
              </a:rPr>
              <a:t>Play the video of the </a:t>
            </a:r>
            <a:r>
              <a:rPr lang="en-GB" sz="2400" dirty="0">
                <a:solidFill>
                  <a:srgbClr val="5D5D5D"/>
                </a:solidFill>
              </a:rPr>
              <a:t>o</a:t>
            </a:r>
            <a:r>
              <a:rPr lang="en-GB" sz="2400" b="0" i="0" u="none" strike="noStrike" cap="none" dirty="0">
                <a:solidFill>
                  <a:srgbClr val="5D5D5D"/>
                </a:solidFill>
                <a:latin typeface="Arial"/>
                <a:ea typeface="Arial"/>
                <a:cs typeface="Arial"/>
                <a:sym typeface="Arial"/>
              </a:rPr>
              <a:t>riginal </a:t>
            </a:r>
            <a:r>
              <a:rPr lang="en-GB" sz="2400" dirty="0">
                <a:solidFill>
                  <a:srgbClr val="5D5D5D"/>
                </a:solidFill>
              </a:rPr>
              <a:t>s</a:t>
            </a:r>
            <a:r>
              <a:rPr lang="en-GB" sz="2400" b="0" i="0" u="none" strike="noStrike" cap="none" dirty="0">
                <a:solidFill>
                  <a:srgbClr val="5D5D5D"/>
                </a:solidFill>
                <a:latin typeface="Arial"/>
                <a:ea typeface="Arial"/>
                <a:cs typeface="Arial"/>
                <a:sym typeface="Arial"/>
              </a:rPr>
              <a:t>ong:</a:t>
            </a:r>
            <a:endParaRPr dirty="0">
              <a:solidFill>
                <a:srgbClr val="5D5D5D"/>
              </a:solidFill>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2400" b="0" i="0" u="sng" strike="noStrike" cap="none" dirty="0">
                <a:solidFill>
                  <a:srgbClr val="5D5D5D"/>
                </a:solidFill>
                <a:latin typeface="Arial"/>
                <a:ea typeface="Arial"/>
                <a:cs typeface="Arial"/>
                <a:sym typeface="Arial"/>
                <a:hlinkClick r:id="rId3">
                  <a:extLst>
                    <a:ext uri="{A12FA001-AC4F-418D-AE19-62706E023703}">
                      <ahyp:hlinkClr xmlns:ahyp="http://schemas.microsoft.com/office/drawing/2018/hyperlinkcolor" val="tx"/>
                    </a:ext>
                  </a:extLst>
                </a:hlinkClick>
              </a:rPr>
              <a:t>Solomon Linda &amp;The Evening - YouTube</a:t>
            </a:r>
            <a:endParaRPr sz="2400" b="0" i="0" u="none" strike="noStrike" cap="none" dirty="0">
              <a:solidFill>
                <a:srgbClr val="5D5D5D"/>
              </a:solidFill>
              <a:latin typeface="Arial"/>
              <a:ea typeface="Arial"/>
              <a:cs typeface="Arial"/>
              <a:sym typeface="Arial"/>
            </a:endParaRPr>
          </a:p>
        </p:txBody>
      </p:sp>
      <p:pic>
        <p:nvPicPr>
          <p:cNvPr id="587" name="Google Shape;587;p82"/>
          <p:cNvPicPr preferRelativeResize="0"/>
          <p:nvPr/>
        </p:nvPicPr>
        <p:blipFill rotWithShape="1">
          <a:blip r:embed="rId4">
            <a:alphaModFix/>
          </a:blip>
          <a:srcRect/>
          <a:stretch/>
        </p:blipFill>
        <p:spPr>
          <a:xfrm>
            <a:off x="2517347" y="1127379"/>
            <a:ext cx="5996178" cy="4497134"/>
          </a:xfrm>
          <a:prstGeom prst="rect">
            <a:avLst/>
          </a:prstGeom>
          <a:noFill/>
          <a:ln>
            <a:noFill/>
          </a:ln>
        </p:spPr>
      </p:pic>
      <p:sp>
        <p:nvSpPr>
          <p:cNvPr id="588" name="Google Shape;588;p82"/>
          <p:cNvSpPr txBox="1"/>
          <p:nvPr/>
        </p:nvSpPr>
        <p:spPr>
          <a:xfrm>
            <a:off x="3023175" y="5886100"/>
            <a:ext cx="49845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50" dirty="0">
                <a:solidFill>
                  <a:srgbClr val="3C4043"/>
                </a:solidFill>
                <a:highlight>
                  <a:srgbClr val="FFFFFF"/>
                </a:highlight>
                <a:latin typeface="Roboto"/>
                <a:ea typeface="Roboto"/>
                <a:cs typeface="Roboto"/>
                <a:sym typeface="Roboto"/>
              </a:rPr>
              <a:t> </a:t>
            </a:r>
            <a:r>
              <a:rPr lang="en-GB" sz="1650" dirty="0">
                <a:solidFill>
                  <a:srgbClr val="3C4043"/>
                </a:solidFill>
                <a:highlight>
                  <a:srgbClr val="FFFFFF"/>
                </a:highlight>
              </a:rPr>
              <a:t>Source: </a:t>
            </a:r>
            <a:r>
              <a:rPr lang="en-GB" sz="1650" u="sng" dirty="0">
                <a:solidFill>
                  <a:schemeClr val="hlink"/>
                </a:solidFill>
                <a:highlight>
                  <a:srgbClr val="FFFFFF"/>
                </a:highlight>
                <a:hlinkClick r:id="rId5"/>
              </a:rPr>
              <a:t>https://alchetron.com/Solomon-Linda</a:t>
            </a:r>
            <a:endParaRPr sz="1650" dirty="0">
              <a:solidFill>
                <a:srgbClr val="3C4043"/>
              </a:solidFill>
              <a:highlight>
                <a:srgbClr val="FFFFFF"/>
              </a:highlight>
            </a:endParaRPr>
          </a:p>
          <a:p>
            <a:pPr marL="0" lvl="0" indent="0" algn="ctr" rtl="0">
              <a:spcBef>
                <a:spcPts val="0"/>
              </a:spcBef>
              <a:spcAft>
                <a:spcPts val="0"/>
              </a:spcAft>
              <a:buNone/>
            </a:pPr>
            <a:r>
              <a:rPr lang="en-GB" sz="1650" dirty="0">
                <a:solidFill>
                  <a:srgbClr val="3C4043"/>
                </a:solidFill>
                <a:highlight>
                  <a:srgbClr val="FFFFFF"/>
                </a:highlight>
              </a:rPr>
              <a:t>“No copyright infringement is intended”</a:t>
            </a:r>
            <a:endParaRPr sz="1650" dirty="0">
              <a:solidFill>
                <a:srgbClr val="3C4043"/>
              </a:solidFill>
              <a:highlight>
                <a:srgbClr val="FFFFFF"/>
              </a:highlight>
            </a:endParaRPr>
          </a:p>
        </p:txBody>
      </p:sp>
      <p:sp>
        <p:nvSpPr>
          <p:cNvPr id="5" name="Rectangle 4">
            <a:extLst>
              <a:ext uri="{FF2B5EF4-FFF2-40B4-BE49-F238E27FC236}">
                <a16:creationId xmlns:a16="http://schemas.microsoft.com/office/drawing/2014/main" id="{0DB59428-B5B0-4FBF-8161-AEA86B58B42B}"/>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2.35</a:t>
            </a:r>
          </a:p>
        </p:txBody>
      </p:sp>
      <p:pic>
        <p:nvPicPr>
          <p:cNvPr id="6" name="Picture 5" descr="Text&#10;&#10;Description automatically generated">
            <a:extLst>
              <a:ext uri="{FF2B5EF4-FFF2-40B4-BE49-F238E27FC236}">
                <a16:creationId xmlns:a16="http://schemas.microsoft.com/office/drawing/2014/main" id="{99FBE772-E467-44CC-8D5C-40EF58E0D051}"/>
              </a:ext>
            </a:extLst>
          </p:cNvPr>
          <p:cNvPicPr>
            <a:picLocks noChangeAspect="1"/>
          </p:cNvPicPr>
          <p:nvPr/>
        </p:nvPicPr>
        <p:blipFill>
          <a:blip r:embed="rId6"/>
          <a:stretch>
            <a:fillRect/>
          </a:stretch>
        </p:blipFill>
        <p:spPr>
          <a:xfrm>
            <a:off x="4189889" y="82139"/>
            <a:ext cx="4855474" cy="841250"/>
          </a:xfrm>
          <a:prstGeom prst="rect">
            <a:avLst/>
          </a:prstGeom>
        </p:spPr>
      </p:pic>
      <p:pic>
        <p:nvPicPr>
          <p:cNvPr id="7" name="Picture 6" descr="Logo, company name&#10;&#10;Description automatically generated">
            <a:extLst>
              <a:ext uri="{FF2B5EF4-FFF2-40B4-BE49-F238E27FC236}">
                <a16:creationId xmlns:a16="http://schemas.microsoft.com/office/drawing/2014/main" id="{0BCB6EF6-A416-4CCE-9BF6-B10811EBB4C8}"/>
              </a:ext>
            </a:extLst>
          </p:cNvPr>
          <p:cNvPicPr>
            <a:picLocks noChangeAspect="1"/>
          </p:cNvPicPr>
          <p:nvPr/>
        </p:nvPicPr>
        <p:blipFill>
          <a:blip r:embed="rId7"/>
          <a:stretch>
            <a:fillRect/>
          </a:stretch>
        </p:blipFill>
        <p:spPr>
          <a:xfrm>
            <a:off x="7896373" y="6188556"/>
            <a:ext cx="932569" cy="546997"/>
          </a:xfrm>
          <a:prstGeom prst="rect">
            <a:avLst/>
          </a:prstGeom>
        </p:spPr>
      </p:pic>
      <p:cxnSp>
        <p:nvCxnSpPr>
          <p:cNvPr id="8" name="Straight Connector 7">
            <a:extLst>
              <a:ext uri="{FF2B5EF4-FFF2-40B4-BE49-F238E27FC236}">
                <a16:creationId xmlns:a16="http://schemas.microsoft.com/office/drawing/2014/main" id="{DFD54079-4C31-4CA3-B6AE-C204BACB5C79}"/>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D4DE8F79-214A-44B7-99A1-36E71899E12C}"/>
              </a:ext>
            </a:extLst>
          </p:cNvPr>
          <p:cNvPicPr>
            <a:picLocks noChangeAspect="1"/>
          </p:cNvPicPr>
          <p:nvPr/>
        </p:nvPicPr>
        <p:blipFill>
          <a:blip r:embed="rId8"/>
          <a:srcRect/>
          <a:stretch/>
        </p:blipFill>
        <p:spPr>
          <a:xfrm>
            <a:off x="348899" y="179216"/>
            <a:ext cx="3218265" cy="696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 calcmode="lin" valueType="num">
                                      <p:cBhvr additive="base">
                                        <p:cTn id="7" dur="500"/>
                                        <p:tgtEl>
                                          <p:spTgt spid="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3"/>
          <p:cNvSpPr txBox="1"/>
          <p:nvPr/>
        </p:nvSpPr>
        <p:spPr>
          <a:xfrm>
            <a:off x="307162" y="1907645"/>
            <a:ext cx="8476500" cy="863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GB" sz="2800" i="0" u="none" strike="noStrike" cap="none" dirty="0">
                <a:solidFill>
                  <a:srgbClr val="5D5D5D"/>
                </a:solidFill>
              </a:rPr>
              <a:t>What would you say are some of indicators </a:t>
            </a:r>
            <a:r>
              <a:rPr lang="en-GB" sz="2800" dirty="0">
                <a:solidFill>
                  <a:srgbClr val="5D5D5D"/>
                </a:solidFill>
              </a:rPr>
              <a:t>of</a:t>
            </a:r>
            <a:r>
              <a:rPr lang="en-GB" sz="2800" i="0" u="none" strike="noStrike" cap="none" dirty="0">
                <a:solidFill>
                  <a:srgbClr val="5D5D5D"/>
                </a:solidFill>
              </a:rPr>
              <a:t> when studen</a:t>
            </a:r>
            <a:r>
              <a:rPr lang="en-GB" sz="2800" dirty="0">
                <a:solidFill>
                  <a:srgbClr val="5D5D5D"/>
                </a:solidFill>
              </a:rPr>
              <a:t>ts are </a:t>
            </a:r>
            <a:r>
              <a:rPr lang="en-GB" sz="2800" i="0" u="none" strike="noStrike" cap="none" dirty="0">
                <a:solidFill>
                  <a:srgbClr val="5D5D5D"/>
                </a:solidFill>
              </a:rPr>
              <a:t>meaning-making over sense-making?</a:t>
            </a:r>
            <a:endParaRPr sz="2800" i="0" u="none" strike="noStrike" cap="none" dirty="0">
              <a:solidFill>
                <a:srgbClr val="5D5D5D"/>
              </a:solidFill>
            </a:endParaRPr>
          </a:p>
        </p:txBody>
      </p:sp>
      <p:grpSp>
        <p:nvGrpSpPr>
          <p:cNvPr id="594" name="Google Shape;594;p83"/>
          <p:cNvGrpSpPr/>
          <p:nvPr/>
        </p:nvGrpSpPr>
        <p:grpSpPr>
          <a:xfrm>
            <a:off x="5128051" y="2955444"/>
            <a:ext cx="3063975" cy="473534"/>
            <a:chOff x="8679358" y="287705"/>
            <a:chExt cx="2199393" cy="451286"/>
          </a:xfrm>
        </p:grpSpPr>
        <p:sp>
          <p:nvSpPr>
            <p:cNvPr id="595" name="Google Shape;595;p83"/>
            <p:cNvSpPr/>
            <p:nvPr/>
          </p:nvSpPr>
          <p:spPr>
            <a:xfrm>
              <a:off x="8679358" y="287705"/>
              <a:ext cx="2199321" cy="451286"/>
            </a:xfrm>
            <a:prstGeom prst="roundRect">
              <a:avLst>
                <a:gd name="adj" fmla="val 16667"/>
              </a:avLst>
            </a:prstGeom>
            <a:solidFill>
              <a:srgbClr val="ED7E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chemeClr val="lt1"/>
                  </a:solidFill>
                  <a:latin typeface="Book Antiqua"/>
                  <a:ea typeface="Book Antiqua"/>
                  <a:cs typeface="Book Antiqua"/>
                  <a:sym typeface="Book Antiqua"/>
                </a:rPr>
                <a:t>     </a:t>
              </a:r>
              <a:endParaRPr sz="1050" b="0" i="0" u="none" strike="noStrike" cap="none" dirty="0">
                <a:solidFill>
                  <a:schemeClr val="lt1"/>
                </a:solidFill>
                <a:latin typeface="Book Antiqua"/>
                <a:ea typeface="Book Antiqua"/>
                <a:cs typeface="Book Antiqua"/>
                <a:sym typeface="Book Antiqua"/>
              </a:endParaRPr>
            </a:p>
          </p:txBody>
        </p:sp>
        <p:sp>
          <p:nvSpPr>
            <p:cNvPr id="596" name="Google Shape;596;p83"/>
            <p:cNvSpPr txBox="1"/>
            <p:nvPr/>
          </p:nvSpPr>
          <p:spPr>
            <a:xfrm>
              <a:off x="8727751" y="308728"/>
              <a:ext cx="2151000" cy="38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Meaning-Making</a:t>
              </a:r>
              <a:endParaRPr sz="2000" b="0" i="0" u="none" strike="noStrike" cap="none" dirty="0">
                <a:solidFill>
                  <a:schemeClr val="lt1"/>
                </a:solidFill>
                <a:latin typeface="Arial"/>
                <a:ea typeface="Arial"/>
                <a:cs typeface="Arial"/>
                <a:sym typeface="Arial"/>
              </a:endParaRPr>
            </a:p>
          </p:txBody>
        </p:sp>
      </p:grpSp>
      <p:grpSp>
        <p:nvGrpSpPr>
          <p:cNvPr id="597" name="Google Shape;597;p83"/>
          <p:cNvGrpSpPr/>
          <p:nvPr/>
        </p:nvGrpSpPr>
        <p:grpSpPr>
          <a:xfrm>
            <a:off x="473195" y="2955455"/>
            <a:ext cx="3560041" cy="473545"/>
            <a:chOff x="8679358" y="287695"/>
            <a:chExt cx="2199321" cy="451296"/>
          </a:xfrm>
        </p:grpSpPr>
        <p:sp>
          <p:nvSpPr>
            <p:cNvPr id="598" name="Google Shape;598;p83"/>
            <p:cNvSpPr/>
            <p:nvPr/>
          </p:nvSpPr>
          <p:spPr>
            <a:xfrm>
              <a:off x="8679358" y="287705"/>
              <a:ext cx="2199321" cy="451286"/>
            </a:xfrm>
            <a:prstGeom prst="roundRect">
              <a:avLst>
                <a:gd name="adj" fmla="val 16667"/>
              </a:avLst>
            </a:prstGeom>
            <a:solidFill>
              <a:srgbClr val="6CB4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chemeClr val="lt1"/>
                  </a:solidFill>
                  <a:latin typeface="Book Antiqua"/>
                  <a:ea typeface="Book Antiqua"/>
                  <a:cs typeface="Book Antiqua"/>
                  <a:sym typeface="Book Antiqua"/>
                </a:rPr>
                <a:t>     </a:t>
              </a:r>
              <a:endParaRPr sz="1050" b="0" i="0" u="none" strike="noStrike" cap="none" dirty="0">
                <a:solidFill>
                  <a:schemeClr val="lt1"/>
                </a:solidFill>
                <a:latin typeface="Book Antiqua"/>
                <a:ea typeface="Book Antiqua"/>
                <a:cs typeface="Book Antiqua"/>
                <a:sym typeface="Book Antiqua"/>
              </a:endParaRPr>
            </a:p>
          </p:txBody>
        </p:sp>
        <p:sp>
          <p:nvSpPr>
            <p:cNvPr id="599" name="Google Shape;599;p83"/>
            <p:cNvSpPr txBox="1"/>
            <p:nvPr/>
          </p:nvSpPr>
          <p:spPr>
            <a:xfrm>
              <a:off x="8754525" y="287695"/>
              <a:ext cx="2049000" cy="38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Sense-Making</a:t>
              </a:r>
              <a:endParaRPr sz="2000" b="0" i="0" u="none" strike="noStrike" cap="none" dirty="0">
                <a:solidFill>
                  <a:schemeClr val="lt1"/>
                </a:solidFill>
                <a:latin typeface="Arial"/>
                <a:ea typeface="Arial"/>
                <a:cs typeface="Arial"/>
                <a:sym typeface="Arial"/>
              </a:endParaRPr>
            </a:p>
          </p:txBody>
        </p:sp>
      </p:grpSp>
      <p:sp>
        <p:nvSpPr>
          <p:cNvPr id="600" name="Google Shape;600;p83"/>
          <p:cNvSpPr txBox="1"/>
          <p:nvPr/>
        </p:nvSpPr>
        <p:spPr>
          <a:xfrm>
            <a:off x="473165" y="3859859"/>
            <a:ext cx="3560100" cy="21702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2060"/>
              </a:solidFill>
              <a:latin typeface="Book Antiqua"/>
              <a:ea typeface="Book Antiqua"/>
              <a:cs typeface="Book Antiqua"/>
              <a:sym typeface="Book Antiqua"/>
            </a:endParaRPr>
          </a:p>
        </p:txBody>
      </p:sp>
      <p:sp>
        <p:nvSpPr>
          <p:cNvPr id="601" name="Google Shape;601;p83"/>
          <p:cNvSpPr txBox="1"/>
          <p:nvPr/>
        </p:nvSpPr>
        <p:spPr>
          <a:xfrm>
            <a:off x="5128057" y="3859686"/>
            <a:ext cx="3234600" cy="21702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500" b="0" i="0" u="none" strike="noStrike" cap="none" dirty="0">
              <a:solidFill>
                <a:srgbClr val="FF0000"/>
              </a:solidFill>
              <a:latin typeface="Book Antiqua"/>
              <a:ea typeface="Book Antiqua"/>
              <a:cs typeface="Book Antiqua"/>
              <a:sym typeface="Book Antiqua"/>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500" b="0" i="0" u="none" strike="noStrike" cap="none" dirty="0">
              <a:solidFill>
                <a:srgbClr val="FF0000"/>
              </a:solidFill>
              <a:latin typeface="Book Antiqua"/>
              <a:ea typeface="Book Antiqua"/>
              <a:cs typeface="Book Antiqua"/>
              <a:sym typeface="Book Antiqua"/>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500" b="0" i="0" u="none" strike="noStrike" cap="none" dirty="0">
              <a:solidFill>
                <a:srgbClr val="FF0000"/>
              </a:solidFill>
              <a:latin typeface="Book Antiqua"/>
              <a:ea typeface="Book Antiqua"/>
              <a:cs typeface="Book Antiqua"/>
              <a:sym typeface="Book Antiqua"/>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en-GB" sz="1500" b="0" i="0" u="none" strike="noStrike" cap="none" dirty="0">
                <a:solidFill>
                  <a:srgbClr val="002060"/>
                </a:solidFill>
                <a:latin typeface="Book Antiqua"/>
                <a:ea typeface="Book Antiqua"/>
                <a:cs typeface="Book Antiqua"/>
                <a:sym typeface="Book Antiqua"/>
              </a:rPr>
              <a:t>_</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FF0000"/>
              </a:solidFill>
              <a:latin typeface="Book Antiqua"/>
              <a:ea typeface="Book Antiqua"/>
              <a:cs typeface="Book Antiqua"/>
              <a:sym typeface="Book Antiqua"/>
            </a:endParaRPr>
          </a:p>
        </p:txBody>
      </p:sp>
      <p:sp>
        <p:nvSpPr>
          <p:cNvPr id="602" name="Google Shape;602;p83"/>
          <p:cNvSpPr txBox="1"/>
          <p:nvPr/>
        </p:nvSpPr>
        <p:spPr>
          <a:xfrm>
            <a:off x="614362" y="998935"/>
            <a:ext cx="7862100" cy="933559"/>
          </a:xfrm>
          <a:prstGeom prst="rect">
            <a:avLst/>
          </a:prstGeom>
          <a:noFill/>
          <a:ln>
            <a:noFill/>
          </a:ln>
        </p:spPr>
        <p:txBody>
          <a:bodyPr spcFirstLastPara="1" wrap="square" lIns="91425" tIns="91425" rIns="91425" bIns="91425" anchor="t" anchorCtr="0">
            <a:spAutoFit/>
          </a:bodyPr>
          <a:lstStyle/>
          <a:p>
            <a:pPr marL="114300" lvl="0" indent="0" algn="ctr" rtl="0">
              <a:lnSpc>
                <a:spcPct val="150000"/>
              </a:lnSpc>
              <a:spcBef>
                <a:spcPts val="800"/>
              </a:spcBef>
              <a:spcAft>
                <a:spcPts val="0"/>
              </a:spcAft>
              <a:buNone/>
            </a:pPr>
            <a:r>
              <a:rPr lang="en-GB" sz="2800" dirty="0">
                <a:solidFill>
                  <a:srgbClr val="419CD2"/>
                </a:solidFill>
                <a:latin typeface="Georgia"/>
                <a:ea typeface="Georgia"/>
                <a:cs typeface="Georgia"/>
                <a:sym typeface="Georgia"/>
              </a:rPr>
              <a:t>Group work </a:t>
            </a:r>
            <a:r>
              <a:rPr lang="en-GB" sz="2800" i="1" dirty="0">
                <a:solidFill>
                  <a:srgbClr val="419CD2"/>
                </a:solidFill>
                <a:latin typeface="Georgia"/>
                <a:ea typeface="Georgia"/>
                <a:cs typeface="Georgia"/>
                <a:sym typeface="Georgia"/>
              </a:rPr>
              <a:t>(7 mins)</a:t>
            </a:r>
            <a:endParaRPr sz="2800" i="1"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28D4F1E7-8C81-4F5B-AD50-4C9B9ED8AAA3}"/>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2.36</a:t>
            </a:r>
          </a:p>
        </p:txBody>
      </p:sp>
      <p:pic>
        <p:nvPicPr>
          <p:cNvPr id="13" name="Picture 12" descr="Text&#10;&#10;Description automatically generated">
            <a:extLst>
              <a:ext uri="{FF2B5EF4-FFF2-40B4-BE49-F238E27FC236}">
                <a16:creationId xmlns:a16="http://schemas.microsoft.com/office/drawing/2014/main" id="{B9CD0D2C-6AF3-43C2-ACD9-E1375A48C8D5}"/>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BCA50C32-28EF-4355-B976-CF07977FC0DF}"/>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7B0E6D8D-2C2C-43A4-9BA2-7C47AD56418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BBC7995A-56C7-4426-8FF7-A3ADEA12C88D}"/>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4"/>
          <p:cNvSpPr txBox="1"/>
          <p:nvPr/>
        </p:nvSpPr>
        <p:spPr>
          <a:xfrm>
            <a:off x="464250" y="927761"/>
            <a:ext cx="8058900" cy="842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GB" sz="2800" dirty="0">
                <a:solidFill>
                  <a:srgbClr val="419CD2"/>
                </a:solidFill>
                <a:latin typeface="Georgia"/>
                <a:ea typeface="Georgia"/>
                <a:cs typeface="Georgia"/>
                <a:sym typeface="Georgia"/>
              </a:rPr>
              <a:t>Indicators of when students are </a:t>
            </a:r>
            <a:r>
              <a:rPr lang="en-GB" sz="2800" b="0" i="0" u="none" strike="noStrike" cap="none" dirty="0">
                <a:solidFill>
                  <a:srgbClr val="419CD2"/>
                </a:solidFill>
                <a:latin typeface="Georgia"/>
                <a:ea typeface="Georgia"/>
                <a:cs typeface="Georgia"/>
                <a:sym typeface="Georgia"/>
              </a:rPr>
              <a:t>meaning-making over sense-making</a:t>
            </a:r>
            <a:endParaRPr sz="2800" b="0" i="0" u="none" strike="noStrike" cap="none" dirty="0">
              <a:solidFill>
                <a:srgbClr val="419CD2"/>
              </a:solidFill>
              <a:latin typeface="Georgia"/>
              <a:ea typeface="Georgia"/>
              <a:cs typeface="Georgia"/>
              <a:sym typeface="Georgia"/>
            </a:endParaRPr>
          </a:p>
        </p:txBody>
      </p:sp>
      <p:grpSp>
        <p:nvGrpSpPr>
          <p:cNvPr id="608" name="Google Shape;608;p84"/>
          <p:cNvGrpSpPr/>
          <p:nvPr/>
        </p:nvGrpSpPr>
        <p:grpSpPr>
          <a:xfrm>
            <a:off x="4837556" y="1809978"/>
            <a:ext cx="3560140" cy="473534"/>
            <a:chOff x="8679358" y="287705"/>
            <a:chExt cx="2199382" cy="451286"/>
          </a:xfrm>
        </p:grpSpPr>
        <p:sp>
          <p:nvSpPr>
            <p:cNvPr id="609" name="Google Shape;609;p84"/>
            <p:cNvSpPr/>
            <p:nvPr/>
          </p:nvSpPr>
          <p:spPr>
            <a:xfrm>
              <a:off x="8679358" y="287705"/>
              <a:ext cx="2199321" cy="451286"/>
            </a:xfrm>
            <a:prstGeom prst="roundRect">
              <a:avLst>
                <a:gd name="adj" fmla="val 16667"/>
              </a:avLst>
            </a:prstGeom>
            <a:solidFill>
              <a:srgbClr val="ED7E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chemeClr val="lt1"/>
                  </a:solidFill>
                  <a:latin typeface="Book Antiqua"/>
                  <a:ea typeface="Book Antiqua"/>
                  <a:cs typeface="Book Antiqua"/>
                  <a:sym typeface="Book Antiqua"/>
                </a:rPr>
                <a:t>     </a:t>
              </a:r>
              <a:endParaRPr sz="1050" b="0" i="0" u="none" strike="noStrike" cap="none" dirty="0">
                <a:solidFill>
                  <a:schemeClr val="lt1"/>
                </a:solidFill>
                <a:latin typeface="Book Antiqua"/>
                <a:ea typeface="Book Antiqua"/>
                <a:cs typeface="Book Antiqua"/>
                <a:sym typeface="Book Antiqua"/>
              </a:endParaRPr>
            </a:p>
          </p:txBody>
        </p:sp>
        <p:sp>
          <p:nvSpPr>
            <p:cNvPr id="610" name="Google Shape;610;p84"/>
            <p:cNvSpPr txBox="1"/>
            <p:nvPr/>
          </p:nvSpPr>
          <p:spPr>
            <a:xfrm>
              <a:off x="8727740" y="308727"/>
              <a:ext cx="2151000" cy="38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Meaning-Making</a:t>
              </a:r>
              <a:endParaRPr sz="2000" b="0" i="0" u="none" strike="noStrike" cap="none" dirty="0">
                <a:solidFill>
                  <a:schemeClr val="lt1"/>
                </a:solidFill>
                <a:latin typeface="Arial"/>
                <a:ea typeface="Arial"/>
                <a:cs typeface="Arial"/>
                <a:sym typeface="Arial"/>
              </a:endParaRPr>
            </a:p>
          </p:txBody>
        </p:sp>
      </p:grpSp>
      <p:grpSp>
        <p:nvGrpSpPr>
          <p:cNvPr id="611" name="Google Shape;611;p84"/>
          <p:cNvGrpSpPr/>
          <p:nvPr/>
        </p:nvGrpSpPr>
        <p:grpSpPr>
          <a:xfrm>
            <a:off x="464250" y="1828757"/>
            <a:ext cx="3560041" cy="473534"/>
            <a:chOff x="8679358" y="287705"/>
            <a:chExt cx="2199321" cy="451286"/>
          </a:xfrm>
        </p:grpSpPr>
        <p:sp>
          <p:nvSpPr>
            <p:cNvPr id="612" name="Google Shape;612;p84"/>
            <p:cNvSpPr/>
            <p:nvPr/>
          </p:nvSpPr>
          <p:spPr>
            <a:xfrm>
              <a:off x="8679358" y="287705"/>
              <a:ext cx="2199321" cy="451286"/>
            </a:xfrm>
            <a:prstGeom prst="roundRect">
              <a:avLst>
                <a:gd name="adj" fmla="val 16667"/>
              </a:avLst>
            </a:prstGeom>
            <a:solidFill>
              <a:srgbClr val="6CB4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GB" sz="1050" b="0" i="0" u="none" strike="noStrike" cap="none" dirty="0">
                  <a:solidFill>
                    <a:schemeClr val="lt1"/>
                  </a:solidFill>
                  <a:latin typeface="Book Antiqua"/>
                  <a:ea typeface="Book Antiqua"/>
                  <a:cs typeface="Book Antiqua"/>
                  <a:sym typeface="Book Antiqua"/>
                </a:rPr>
                <a:t>     </a:t>
              </a:r>
              <a:endParaRPr sz="1050" b="0" i="0" u="none" strike="noStrike" cap="none" dirty="0">
                <a:solidFill>
                  <a:schemeClr val="lt1"/>
                </a:solidFill>
                <a:latin typeface="Book Antiqua"/>
                <a:ea typeface="Book Antiqua"/>
                <a:cs typeface="Book Antiqua"/>
                <a:sym typeface="Book Antiqua"/>
              </a:endParaRPr>
            </a:p>
          </p:txBody>
        </p:sp>
        <p:sp>
          <p:nvSpPr>
            <p:cNvPr id="613" name="Google Shape;613;p84"/>
            <p:cNvSpPr txBox="1"/>
            <p:nvPr/>
          </p:nvSpPr>
          <p:spPr>
            <a:xfrm>
              <a:off x="8710879" y="306963"/>
              <a:ext cx="2167800" cy="381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latin typeface="Arial"/>
                  <a:ea typeface="Arial"/>
                  <a:cs typeface="Arial"/>
                  <a:sym typeface="Arial"/>
                </a:rPr>
                <a:t>Sense-Making</a:t>
              </a:r>
              <a:endParaRPr sz="2000" b="0" i="0" u="none" strike="noStrike" cap="none" dirty="0">
                <a:solidFill>
                  <a:schemeClr val="lt1"/>
                </a:solidFill>
                <a:latin typeface="Arial"/>
                <a:ea typeface="Arial"/>
                <a:cs typeface="Arial"/>
                <a:sym typeface="Arial"/>
              </a:endParaRPr>
            </a:p>
          </p:txBody>
        </p:sp>
      </p:grpSp>
      <p:sp>
        <p:nvSpPr>
          <p:cNvPr id="614" name="Google Shape;614;p84"/>
          <p:cNvSpPr txBox="1"/>
          <p:nvPr/>
        </p:nvSpPr>
        <p:spPr>
          <a:xfrm>
            <a:off x="464250" y="2360245"/>
            <a:ext cx="3560100" cy="2555100"/>
          </a:xfrm>
          <a:prstGeom prst="rect">
            <a:avLst/>
          </a:prstGeom>
          <a:noFill/>
          <a:ln>
            <a:noFill/>
          </a:ln>
        </p:spPr>
        <p:txBody>
          <a:bodyPr spcFirstLastPara="1" wrap="square" lIns="91425" tIns="45700" rIns="91425" bIns="45700" anchor="t" anchorCtr="0">
            <a:spAutoFit/>
          </a:bodyPr>
          <a:lstStyle/>
          <a:p>
            <a:pPr marL="214313" marR="0" lvl="0" indent="-214313"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“Oh, I See!”</a:t>
            </a:r>
            <a:endParaRPr sz="2000" b="0" i="0" u="none" strike="noStrike" cap="none" dirty="0">
              <a:solidFill>
                <a:srgbClr val="5D5D5D"/>
              </a:solidFill>
              <a:latin typeface="Arial"/>
              <a:ea typeface="Arial"/>
              <a:cs typeface="Arial"/>
              <a:sym typeface="Arial"/>
            </a:endParaRPr>
          </a:p>
          <a:p>
            <a:pPr marL="214313" marR="0" lvl="0" indent="-119063" algn="l" rtl="0">
              <a:lnSpc>
                <a:spcPct val="100000"/>
              </a:lnSpc>
              <a:spcBef>
                <a:spcPts val="0"/>
              </a:spcBef>
              <a:spcAft>
                <a:spcPts val="0"/>
              </a:spcAft>
              <a:buClr>
                <a:srgbClr val="000000"/>
              </a:buClr>
              <a:buSzPts val="1500"/>
              <a:buFont typeface="Arial"/>
              <a:buNone/>
            </a:pPr>
            <a:endParaRPr sz="2000" b="0" i="0" u="none" strike="noStrike" cap="none" dirty="0">
              <a:solidFill>
                <a:srgbClr val="5D5D5D"/>
              </a:solidFill>
              <a:latin typeface="Arial"/>
              <a:ea typeface="Arial"/>
              <a:cs typeface="Arial"/>
              <a:sym typeface="Arial"/>
            </a:endParaRPr>
          </a:p>
          <a:p>
            <a:pPr marL="214313" marR="0" lvl="0" indent="-214313"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“I understand”</a:t>
            </a:r>
            <a:endParaRPr sz="2000" b="0" i="0" u="none" strike="noStrike" cap="none" dirty="0">
              <a:solidFill>
                <a:srgbClr val="5D5D5D"/>
              </a:solidFill>
              <a:latin typeface="Arial"/>
              <a:ea typeface="Arial"/>
              <a:cs typeface="Arial"/>
              <a:sym typeface="Arial"/>
            </a:endParaRPr>
          </a:p>
          <a:p>
            <a:pPr marL="214313" marR="0" lvl="0" indent="-119063" algn="l" rtl="0">
              <a:lnSpc>
                <a:spcPct val="100000"/>
              </a:lnSpc>
              <a:spcBef>
                <a:spcPts val="0"/>
              </a:spcBef>
              <a:spcAft>
                <a:spcPts val="0"/>
              </a:spcAft>
              <a:buClr>
                <a:srgbClr val="000000"/>
              </a:buClr>
              <a:buSzPts val="1500"/>
              <a:buFont typeface="Arial"/>
              <a:buNone/>
            </a:pPr>
            <a:endParaRPr sz="2000" b="0" i="0" u="none" strike="noStrike" cap="none" dirty="0">
              <a:solidFill>
                <a:srgbClr val="5D5D5D"/>
              </a:solidFill>
              <a:latin typeface="Arial"/>
              <a:ea typeface="Arial"/>
              <a:cs typeface="Arial"/>
              <a:sym typeface="Arial"/>
            </a:endParaRPr>
          </a:p>
          <a:p>
            <a:pPr marL="214313" marR="0" lvl="0" indent="-214313"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“That makes sense”</a:t>
            </a:r>
            <a:endParaRPr sz="2000" b="0" i="0" u="none" strike="noStrike" cap="none" dirty="0">
              <a:solidFill>
                <a:srgbClr val="5D5D5D"/>
              </a:solidFill>
              <a:latin typeface="Arial"/>
              <a:ea typeface="Arial"/>
              <a:cs typeface="Arial"/>
              <a:sym typeface="Arial"/>
            </a:endParaRPr>
          </a:p>
          <a:p>
            <a:pPr marL="214313" marR="0" lvl="0" indent="-119063" algn="l" rtl="0">
              <a:lnSpc>
                <a:spcPct val="100000"/>
              </a:lnSpc>
              <a:spcBef>
                <a:spcPts val="0"/>
              </a:spcBef>
              <a:spcAft>
                <a:spcPts val="0"/>
              </a:spcAft>
              <a:buClr>
                <a:srgbClr val="000000"/>
              </a:buClr>
              <a:buSzPts val="1500"/>
              <a:buFont typeface="Arial"/>
              <a:buNone/>
            </a:pPr>
            <a:endParaRPr sz="2000" b="0" i="0" u="none" strike="noStrike" cap="none" dirty="0">
              <a:solidFill>
                <a:srgbClr val="5D5D5D"/>
              </a:solidFill>
              <a:latin typeface="Arial"/>
              <a:ea typeface="Arial"/>
              <a:cs typeface="Arial"/>
              <a:sym typeface="Arial"/>
            </a:endParaRPr>
          </a:p>
          <a:p>
            <a:pPr marL="214313" marR="0" lvl="0" indent="-214313"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“I’ll put that in my notes”</a:t>
            </a:r>
            <a:endParaRPr sz="2000" b="0" i="0" u="none" strike="noStrike" cap="none" dirty="0">
              <a:solidFill>
                <a:srgbClr val="5D5D5D"/>
              </a:solidFill>
              <a:latin typeface="Arial"/>
              <a:ea typeface="Arial"/>
              <a:cs typeface="Arial"/>
              <a:sym typeface="Arial"/>
            </a:endParaRPr>
          </a:p>
          <a:p>
            <a:pPr marL="214313" marR="0" lvl="0" indent="-119063" algn="l" rtl="0">
              <a:lnSpc>
                <a:spcPct val="100000"/>
              </a:lnSpc>
              <a:spcBef>
                <a:spcPts val="0"/>
              </a:spcBef>
              <a:spcAft>
                <a:spcPts val="0"/>
              </a:spcAft>
              <a:buClr>
                <a:srgbClr val="000000"/>
              </a:buClr>
              <a:buSzPts val="1500"/>
              <a:buFont typeface="Arial"/>
              <a:buNone/>
            </a:pPr>
            <a:endParaRPr sz="2000" b="0" i="0" u="none" strike="noStrike" cap="none" dirty="0">
              <a:solidFill>
                <a:srgbClr val="5D5D5D"/>
              </a:solidFill>
              <a:latin typeface="Arial"/>
              <a:ea typeface="Arial"/>
              <a:cs typeface="Arial"/>
              <a:sym typeface="Arial"/>
            </a:endParaRPr>
          </a:p>
        </p:txBody>
      </p:sp>
      <p:sp>
        <p:nvSpPr>
          <p:cNvPr id="615" name="Google Shape;615;p84"/>
          <p:cNvSpPr txBox="1"/>
          <p:nvPr/>
        </p:nvSpPr>
        <p:spPr>
          <a:xfrm>
            <a:off x="4730044" y="2306350"/>
            <a:ext cx="3949431" cy="4094400"/>
          </a:xfrm>
          <a:prstGeom prst="rect">
            <a:avLst/>
          </a:prstGeom>
          <a:noFill/>
          <a:ln>
            <a:noFill/>
          </a:ln>
        </p:spPr>
        <p:txBody>
          <a:bodyPr spcFirstLastPara="1" wrap="square" lIns="91425" tIns="45700" rIns="91425" bIns="45700" anchor="t" anchorCtr="0">
            <a:spAutoFit/>
          </a:bodyPr>
          <a:lstStyle/>
          <a:p>
            <a:pPr marL="214311" marR="0" lvl="0" indent="-214311"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“Aha! Wow!” </a:t>
            </a:r>
            <a:endParaRPr sz="2000" b="0" i="0" u="none" strike="noStrike" cap="none" dirty="0">
              <a:solidFill>
                <a:srgbClr val="5D5D5D"/>
              </a:solidFill>
              <a:latin typeface="Arial"/>
              <a:ea typeface="Arial"/>
              <a:cs typeface="Arial"/>
              <a:sym typeface="Arial"/>
            </a:endParaRPr>
          </a:p>
          <a:p>
            <a:pPr marL="0" marR="0" lvl="0" indent="179999" algn="l" rtl="0">
              <a:lnSpc>
                <a:spcPct val="100000"/>
              </a:lnSpc>
              <a:spcBef>
                <a:spcPts val="0"/>
              </a:spcBef>
              <a:spcAft>
                <a:spcPts val="0"/>
              </a:spcAft>
              <a:buClr>
                <a:srgbClr val="000000"/>
              </a:buClr>
              <a:buSzPts val="2000"/>
              <a:buFont typeface="Arial"/>
              <a:buNone/>
            </a:pPr>
            <a:r>
              <a:rPr lang="en-GB" sz="2000" b="0" i="1" u="none" strike="noStrike" cap="none" dirty="0">
                <a:solidFill>
                  <a:srgbClr val="5D5D5D"/>
                </a:solidFill>
                <a:latin typeface="Arial"/>
                <a:ea typeface="Arial"/>
                <a:cs typeface="Arial"/>
                <a:sym typeface="Arial"/>
              </a:rPr>
              <a:t>Some personal emotional</a:t>
            </a:r>
            <a:endParaRPr sz="2000" b="0" i="1" u="none" strike="noStrike" cap="none" dirty="0">
              <a:solidFill>
                <a:srgbClr val="5D5D5D"/>
              </a:solidFill>
              <a:latin typeface="Arial"/>
              <a:ea typeface="Arial"/>
              <a:cs typeface="Arial"/>
              <a:sym typeface="Arial"/>
            </a:endParaRPr>
          </a:p>
          <a:p>
            <a:pPr marL="0" marR="0" lvl="0" indent="179999" algn="l" rtl="0">
              <a:lnSpc>
                <a:spcPct val="100000"/>
              </a:lnSpc>
              <a:spcBef>
                <a:spcPts val="0"/>
              </a:spcBef>
              <a:spcAft>
                <a:spcPts val="0"/>
              </a:spcAft>
              <a:buClr>
                <a:srgbClr val="000000"/>
              </a:buClr>
              <a:buSzPts val="2000"/>
              <a:buFont typeface="Arial"/>
              <a:buNone/>
            </a:pPr>
            <a:r>
              <a:rPr lang="en-GB" sz="2000" b="0" i="1" u="none" strike="noStrike" cap="none" dirty="0">
                <a:solidFill>
                  <a:srgbClr val="5D5D5D"/>
                </a:solidFill>
                <a:latin typeface="Arial"/>
                <a:ea typeface="Arial"/>
                <a:cs typeface="Arial"/>
                <a:sym typeface="Arial"/>
              </a:rPr>
              <a:t>reaction</a:t>
            </a:r>
            <a:endParaRPr sz="2000" b="0" i="1" u="none" strike="noStrike" cap="none" dirty="0">
              <a:solidFill>
                <a:srgbClr val="5D5D5D"/>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rgbClr val="5D5D5D"/>
              </a:solidFill>
              <a:latin typeface="Arial"/>
              <a:ea typeface="Arial"/>
              <a:cs typeface="Arial"/>
              <a:sym typeface="Arial"/>
            </a:endParaRPr>
          </a:p>
          <a:p>
            <a:pPr marL="214312" marR="0" lvl="0" indent="-214312"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“I get it! I’m going to ….”</a:t>
            </a:r>
            <a:endParaRPr sz="2000" b="0" i="0" u="none" strike="noStrike" cap="none" dirty="0">
              <a:solidFill>
                <a:srgbClr val="5D5D5D"/>
              </a:solidFill>
              <a:latin typeface="Arial"/>
              <a:ea typeface="Arial"/>
              <a:cs typeface="Arial"/>
              <a:sym typeface="Arial"/>
            </a:endParaRPr>
          </a:p>
          <a:p>
            <a:pPr marL="179999" marR="0" lvl="0" indent="0" algn="l" rtl="0">
              <a:lnSpc>
                <a:spcPct val="100000"/>
              </a:lnSpc>
              <a:spcBef>
                <a:spcPts val="0"/>
              </a:spcBef>
              <a:spcAft>
                <a:spcPts val="0"/>
              </a:spcAft>
              <a:buClr>
                <a:srgbClr val="000000"/>
              </a:buClr>
              <a:buSzPts val="2000"/>
              <a:buFont typeface="Arial"/>
              <a:buNone/>
            </a:pPr>
            <a:r>
              <a:rPr lang="en-GB" sz="2000" b="0" i="1" u="none" strike="noStrike" cap="none" dirty="0">
                <a:solidFill>
                  <a:srgbClr val="5D5D5D"/>
                </a:solidFill>
                <a:latin typeface="Arial"/>
                <a:ea typeface="Arial"/>
                <a:cs typeface="Arial"/>
                <a:sym typeface="Arial"/>
              </a:rPr>
              <a:t>Commitment to action</a:t>
            </a:r>
            <a:endParaRPr sz="2000" b="0" i="1"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rgbClr val="5D5D5D"/>
              </a:solidFill>
              <a:latin typeface="Arial"/>
              <a:ea typeface="Arial"/>
              <a:cs typeface="Arial"/>
              <a:sym typeface="Arial"/>
            </a:endParaRPr>
          </a:p>
          <a:p>
            <a:pPr marL="214312" marR="0" lvl="0" indent="-214312"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“Yes, I see how that connects to me”</a:t>
            </a:r>
            <a:endParaRPr sz="2000" b="0" i="0" u="none" strike="noStrike" cap="none" dirty="0">
              <a:solidFill>
                <a:srgbClr val="5D5D5D"/>
              </a:solidFill>
              <a:latin typeface="Arial"/>
              <a:ea typeface="Arial"/>
              <a:cs typeface="Arial"/>
              <a:sym typeface="Arial"/>
            </a:endParaRPr>
          </a:p>
          <a:p>
            <a:pPr marL="179999" marR="0" lvl="0" indent="0" algn="l" rtl="0">
              <a:lnSpc>
                <a:spcPct val="100000"/>
              </a:lnSpc>
              <a:spcBef>
                <a:spcPts val="0"/>
              </a:spcBef>
              <a:spcAft>
                <a:spcPts val="0"/>
              </a:spcAft>
              <a:buClr>
                <a:srgbClr val="000000"/>
              </a:buClr>
              <a:buSzPts val="2000"/>
              <a:buFont typeface="Arial"/>
              <a:buNone/>
            </a:pPr>
            <a:r>
              <a:rPr lang="en-GB" sz="2000" b="0" i="1" u="none" strike="noStrike" cap="none" dirty="0">
                <a:solidFill>
                  <a:srgbClr val="5D5D5D"/>
                </a:solidFill>
                <a:latin typeface="Arial"/>
                <a:ea typeface="Arial"/>
                <a:cs typeface="Arial"/>
                <a:sym typeface="Arial"/>
              </a:rPr>
              <a:t>Personal implications</a:t>
            </a:r>
            <a:endParaRPr sz="2000" b="0" i="1"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rgbClr val="5D5D5D"/>
              </a:solidFill>
              <a:latin typeface="Arial"/>
              <a:ea typeface="Arial"/>
              <a:cs typeface="Arial"/>
              <a:sym typeface="Arial"/>
            </a:endParaRPr>
          </a:p>
          <a:p>
            <a:pPr marL="214311" marR="0" lvl="0" indent="-214311" algn="l" rtl="0">
              <a:lnSpc>
                <a:spcPct val="100000"/>
              </a:lnSpc>
              <a:spcBef>
                <a:spcPts val="0"/>
              </a:spcBef>
              <a:spcAft>
                <a:spcPts val="0"/>
              </a:spcAft>
              <a:buClr>
                <a:srgbClr val="5D5D5D"/>
              </a:buClr>
              <a:buSzPts val="2000"/>
              <a:buFont typeface="Arial"/>
              <a:buChar char="•"/>
            </a:pPr>
            <a:r>
              <a:rPr lang="en-GB" sz="2000" b="0" i="0" u="none" strike="noStrike" cap="none" dirty="0">
                <a:solidFill>
                  <a:srgbClr val="5D5D5D"/>
                </a:solidFill>
                <a:latin typeface="Arial"/>
                <a:ea typeface="Arial"/>
                <a:cs typeface="Arial"/>
                <a:sym typeface="Arial"/>
              </a:rPr>
              <a:t>“I’ll put that to work in my life” </a:t>
            </a:r>
            <a:r>
              <a:rPr lang="en-GB" sz="2000" b="0" i="1" u="none" strike="noStrike" cap="none" dirty="0">
                <a:solidFill>
                  <a:srgbClr val="5D5D5D"/>
                </a:solidFill>
                <a:latin typeface="Arial"/>
                <a:ea typeface="Arial"/>
                <a:cs typeface="Arial"/>
                <a:sym typeface="Arial"/>
              </a:rPr>
              <a:t>Sense of ownership</a:t>
            </a:r>
            <a:endParaRPr sz="2000" b="0" i="1" u="none" strike="noStrike" cap="none" dirty="0">
              <a:solidFill>
                <a:srgbClr val="5D5D5D"/>
              </a:solidFill>
              <a:latin typeface="Arial"/>
              <a:ea typeface="Arial"/>
              <a:cs typeface="Arial"/>
              <a:sym typeface="Arial"/>
            </a:endParaRPr>
          </a:p>
        </p:txBody>
      </p:sp>
      <p:sp>
        <p:nvSpPr>
          <p:cNvPr id="616" name="Google Shape;616;p84"/>
          <p:cNvSpPr txBox="1"/>
          <p:nvPr/>
        </p:nvSpPr>
        <p:spPr>
          <a:xfrm>
            <a:off x="464250" y="4915525"/>
            <a:ext cx="4459500" cy="144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GB" sz="2400" b="1" i="0" u="none" strike="noStrike" cap="none" dirty="0">
                <a:solidFill>
                  <a:srgbClr val="419CD2"/>
                </a:solidFill>
                <a:latin typeface="Arial"/>
                <a:ea typeface="Arial"/>
                <a:cs typeface="Arial"/>
                <a:sym typeface="Arial"/>
              </a:rPr>
              <a:t>When students have made meaning, they will have a sense of ownership of the knowledge</a:t>
            </a:r>
            <a:endParaRPr sz="2400" b="1" i="0" u="none" strike="noStrike" cap="none" dirty="0">
              <a:solidFill>
                <a:srgbClr val="419CD2"/>
              </a:solidFill>
              <a:latin typeface="Arial"/>
              <a:ea typeface="Arial"/>
              <a:cs typeface="Arial"/>
              <a:sym typeface="Arial"/>
            </a:endParaRPr>
          </a:p>
        </p:txBody>
      </p:sp>
      <p:sp>
        <p:nvSpPr>
          <p:cNvPr id="12" name="Rectangle 11">
            <a:extLst>
              <a:ext uri="{FF2B5EF4-FFF2-40B4-BE49-F238E27FC236}">
                <a16:creationId xmlns:a16="http://schemas.microsoft.com/office/drawing/2014/main" id="{81E805A9-E398-4880-B02A-2E2248BCC23D}"/>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2.37</a:t>
            </a:r>
          </a:p>
        </p:txBody>
      </p:sp>
      <p:pic>
        <p:nvPicPr>
          <p:cNvPr id="13" name="Picture 12" descr="Text&#10;&#10;Description automatically generated">
            <a:extLst>
              <a:ext uri="{FF2B5EF4-FFF2-40B4-BE49-F238E27FC236}">
                <a16:creationId xmlns:a16="http://schemas.microsoft.com/office/drawing/2014/main" id="{0C5E9420-D8B2-43F3-9BFB-69903732A845}"/>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B158E973-3F8A-42DF-AF89-39E5947FCF4B}"/>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661943E4-3682-43AB-9208-F9528F582BD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2025D916-6E84-4EC2-AF53-1A7B13084B56}"/>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dbfb093ca9_0_276"/>
          <p:cNvSpPr txBox="1"/>
          <p:nvPr/>
        </p:nvSpPr>
        <p:spPr>
          <a:xfrm>
            <a:off x="172349" y="994277"/>
            <a:ext cx="8799300" cy="72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200" b="0" i="0" u="none" strike="noStrike" cap="none" dirty="0">
                <a:solidFill>
                  <a:schemeClr val="accent5"/>
                </a:solidFill>
                <a:latin typeface="Georgia"/>
                <a:ea typeface="Georgia"/>
                <a:cs typeface="Georgia"/>
                <a:sym typeface="Georgia"/>
              </a:rPr>
              <a:t>Values &amp; priorities of TL (Chip</a:t>
            </a:r>
            <a:r>
              <a:rPr lang="en-GB" sz="3200" dirty="0">
                <a:solidFill>
                  <a:schemeClr val="accent5"/>
                </a:solidFill>
                <a:latin typeface="Georgia"/>
                <a:ea typeface="Georgia"/>
                <a:cs typeface="Georgia"/>
                <a:sym typeface="Georgia"/>
              </a:rPr>
              <a:t>’s Creed) </a:t>
            </a:r>
            <a:r>
              <a:rPr lang="en-GB" sz="3200" b="0" i="0" u="none" strike="noStrike" cap="none" dirty="0">
                <a:solidFill>
                  <a:schemeClr val="accent5"/>
                </a:solidFill>
                <a:latin typeface="Georgia"/>
                <a:ea typeface="Georgia"/>
                <a:cs typeface="Georgia"/>
                <a:sym typeface="Georgia"/>
              </a:rPr>
              <a:t>cont.  </a:t>
            </a:r>
            <a:endParaRPr sz="3200" b="0" i="0" u="none" strike="noStrike" cap="none" dirty="0">
              <a:solidFill>
                <a:schemeClr val="accent5"/>
              </a:solidFill>
              <a:latin typeface="Georgia"/>
              <a:ea typeface="Georgia"/>
              <a:cs typeface="Georgia"/>
              <a:sym typeface="Georgia"/>
            </a:endParaRPr>
          </a:p>
        </p:txBody>
      </p:sp>
      <p:sp>
        <p:nvSpPr>
          <p:cNvPr id="622" name="Google Shape;622;gdbfb093ca9_0_276"/>
          <p:cNvSpPr/>
          <p:nvPr/>
        </p:nvSpPr>
        <p:spPr>
          <a:xfrm>
            <a:off x="749099" y="1815026"/>
            <a:ext cx="7645800" cy="478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3</a:t>
            </a:r>
            <a:r>
              <a:rPr lang="en-GB" sz="2400" b="0" i="0" u="none" strike="noStrike" cap="none" baseline="30000" dirty="0">
                <a:solidFill>
                  <a:srgbClr val="5D5D5D"/>
                </a:solidFill>
                <a:latin typeface="Arial"/>
                <a:ea typeface="Arial"/>
                <a:cs typeface="Arial"/>
                <a:sym typeface="Arial"/>
              </a:rPr>
              <a:t>rd</a:t>
            </a:r>
            <a:r>
              <a:rPr lang="en-GB" sz="2400" b="0" i="0" u="none" strike="noStrike" cap="none" dirty="0">
                <a:solidFill>
                  <a:srgbClr val="5D5D5D"/>
                </a:solidFill>
                <a:latin typeface="Arial"/>
                <a:ea typeface="Arial"/>
                <a:cs typeface="Arial"/>
                <a:sym typeface="Arial"/>
              </a:rPr>
              <a:t> Value </a:t>
            </a:r>
            <a:r>
              <a:rPr lang="en-GB" sz="2400" b="1" i="0" u="sng" strike="noStrike" cap="none" dirty="0">
                <a:solidFill>
                  <a:srgbClr val="5D5D5D"/>
                </a:solidFill>
              </a:rPr>
              <a:t>Knowledge Creation</a:t>
            </a:r>
            <a:r>
              <a:rPr lang="en-GB" sz="2400" b="1" i="0" u="none" strike="noStrike" cap="none" dirty="0">
                <a:solidFill>
                  <a:srgbClr val="5D5D5D"/>
                </a:solidFill>
              </a:rPr>
              <a:t> over Knowledge Replication</a:t>
            </a:r>
            <a:endParaRPr sz="2400" b="1" i="0" u="none" strike="noStrike" cap="none" dirty="0">
              <a:solidFill>
                <a:srgbClr val="5D5D5D"/>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4</a:t>
            </a:r>
            <a:r>
              <a:rPr lang="en-GB" sz="2400" b="0" i="0" u="none" strike="noStrike" cap="none" baseline="30000" dirty="0">
                <a:solidFill>
                  <a:srgbClr val="5D5D5D"/>
                </a:solidFill>
                <a:latin typeface="Arial"/>
                <a:ea typeface="Arial"/>
                <a:cs typeface="Arial"/>
                <a:sym typeface="Arial"/>
              </a:rPr>
              <a:t>th</a:t>
            </a:r>
            <a:r>
              <a:rPr lang="en-GB" sz="2400" b="0" i="0" u="none" strike="noStrike" cap="none" dirty="0">
                <a:solidFill>
                  <a:srgbClr val="5D5D5D"/>
                </a:solidFill>
                <a:latin typeface="Arial"/>
                <a:ea typeface="Arial"/>
                <a:cs typeface="Arial"/>
                <a:sym typeface="Arial"/>
              </a:rPr>
              <a:t> Value </a:t>
            </a:r>
            <a:r>
              <a:rPr lang="en-GB" sz="2400" b="1" i="0" u="sng" strike="noStrike" cap="none" dirty="0">
                <a:solidFill>
                  <a:srgbClr val="5D5D5D"/>
                </a:solidFill>
              </a:rPr>
              <a:t>Innovation</a:t>
            </a:r>
            <a:r>
              <a:rPr lang="en-GB" sz="2400" b="1" i="0" u="none" strike="noStrike" cap="none" dirty="0">
                <a:solidFill>
                  <a:srgbClr val="5D5D5D"/>
                </a:solidFill>
              </a:rPr>
              <a:t> over Tradition</a:t>
            </a:r>
            <a:endParaRPr sz="2400" b="1" i="0" u="none" strike="noStrike" cap="none" dirty="0">
              <a:solidFill>
                <a:srgbClr val="5D5D5D"/>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5</a:t>
            </a:r>
            <a:r>
              <a:rPr lang="en-GB" sz="2400" b="0" i="0" u="none" strike="noStrike" cap="none" baseline="30000" dirty="0">
                <a:solidFill>
                  <a:srgbClr val="5D5D5D"/>
                </a:solidFill>
                <a:latin typeface="Arial"/>
                <a:ea typeface="Arial"/>
                <a:cs typeface="Arial"/>
                <a:sym typeface="Arial"/>
              </a:rPr>
              <a:t>th</a:t>
            </a:r>
            <a:r>
              <a:rPr lang="en-GB" sz="2400" b="0" i="0" u="none" strike="noStrike" cap="none" dirty="0">
                <a:solidFill>
                  <a:srgbClr val="5D5D5D"/>
                </a:solidFill>
                <a:latin typeface="Arial"/>
                <a:ea typeface="Arial"/>
                <a:cs typeface="Arial"/>
                <a:sym typeface="Arial"/>
              </a:rPr>
              <a:t> Value </a:t>
            </a:r>
            <a:r>
              <a:rPr lang="en-GB" sz="2400" b="1" i="0" u="sng" strike="noStrike" cap="none" dirty="0">
                <a:solidFill>
                  <a:srgbClr val="5D5D5D"/>
                </a:solidFill>
              </a:rPr>
              <a:t>Transformation</a:t>
            </a:r>
            <a:r>
              <a:rPr lang="en-GB" sz="2400" b="1" i="0" u="none" strike="noStrike" cap="none" dirty="0">
                <a:solidFill>
                  <a:srgbClr val="5D5D5D"/>
                </a:solidFill>
              </a:rPr>
              <a:t> over Information</a:t>
            </a:r>
            <a:endParaRPr sz="2400" b="1" i="0" u="none" strike="noStrike" cap="none" dirty="0">
              <a:solidFill>
                <a:srgbClr val="5D5D5D"/>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5D5D5D"/>
                </a:solidFill>
                <a:latin typeface="Arial"/>
                <a:ea typeface="Arial"/>
                <a:cs typeface="Arial"/>
                <a:sym typeface="Arial"/>
              </a:rPr>
              <a:t>6</a:t>
            </a:r>
            <a:r>
              <a:rPr lang="en-GB" sz="2400" b="0" i="0" u="none" strike="noStrike" cap="none" baseline="30000" dirty="0">
                <a:solidFill>
                  <a:srgbClr val="5D5D5D"/>
                </a:solidFill>
                <a:latin typeface="Arial"/>
                <a:ea typeface="Arial"/>
                <a:cs typeface="Arial"/>
                <a:sym typeface="Arial"/>
              </a:rPr>
              <a:t>th</a:t>
            </a:r>
            <a:r>
              <a:rPr lang="en-GB" sz="2400" b="0" i="0" u="none" strike="noStrike" cap="none" dirty="0">
                <a:solidFill>
                  <a:srgbClr val="5D5D5D"/>
                </a:solidFill>
                <a:latin typeface="Arial"/>
                <a:ea typeface="Arial"/>
                <a:cs typeface="Arial"/>
                <a:sym typeface="Arial"/>
              </a:rPr>
              <a:t> Value </a:t>
            </a:r>
            <a:r>
              <a:rPr lang="en-GB" sz="2400" b="1" i="0" u="sng" strike="noStrike" cap="none" dirty="0">
                <a:solidFill>
                  <a:srgbClr val="5D5D5D"/>
                </a:solidFill>
              </a:rPr>
              <a:t>Becoming</a:t>
            </a:r>
            <a:r>
              <a:rPr lang="en-GB" sz="2400" b="1" i="0" u="none" strike="noStrike" cap="none" dirty="0">
                <a:solidFill>
                  <a:srgbClr val="5D5D5D"/>
                </a:solidFill>
              </a:rPr>
              <a:t> over Knowing</a:t>
            </a:r>
            <a:endParaRPr sz="2400" b="1" i="0" u="none" strike="noStrike" cap="none" dirty="0">
              <a:solidFill>
                <a:srgbClr val="5D5D5D"/>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5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500"/>
              <a:buFont typeface="Arial"/>
              <a:buNone/>
            </a:pPr>
            <a:r>
              <a:rPr lang="en-GB" sz="2400" b="0" i="0" u="none" strike="noStrike" cap="none" dirty="0">
                <a:solidFill>
                  <a:srgbClr val="5D5D5D"/>
                </a:solidFill>
                <a:latin typeface="Arial"/>
                <a:ea typeface="Arial"/>
                <a:cs typeface="Arial"/>
                <a:sym typeface="Arial"/>
              </a:rPr>
              <a:t>These four values are also indicators of students moving from sense-making to meaning making.</a:t>
            </a: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5D5D5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0000"/>
              </a:solidFill>
              <a:latin typeface="Arial"/>
              <a:ea typeface="Arial"/>
              <a:cs typeface="Arial"/>
              <a:sym typeface="Arial"/>
            </a:endParaRPr>
          </a:p>
        </p:txBody>
      </p:sp>
      <p:sp>
        <p:nvSpPr>
          <p:cNvPr id="4" name="Rectangle 3">
            <a:extLst>
              <a:ext uri="{FF2B5EF4-FFF2-40B4-BE49-F238E27FC236}">
                <a16:creationId xmlns:a16="http://schemas.microsoft.com/office/drawing/2014/main" id="{FE987159-60A1-473F-9379-9C3F805D0B8B}"/>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2.38</a:t>
            </a:r>
          </a:p>
        </p:txBody>
      </p:sp>
      <p:pic>
        <p:nvPicPr>
          <p:cNvPr id="5" name="Picture 4" descr="Text&#10;&#10;Description automatically generated">
            <a:extLst>
              <a:ext uri="{FF2B5EF4-FFF2-40B4-BE49-F238E27FC236}">
                <a16:creationId xmlns:a16="http://schemas.microsoft.com/office/drawing/2014/main" id="{36BCBF40-89CA-4445-AE2F-E789215164DC}"/>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6" name="Picture 5" descr="Logo, company name&#10;&#10;Description automatically generated">
            <a:extLst>
              <a:ext uri="{FF2B5EF4-FFF2-40B4-BE49-F238E27FC236}">
                <a16:creationId xmlns:a16="http://schemas.microsoft.com/office/drawing/2014/main" id="{1060BDC8-4D8C-4164-9763-2EAB262D13D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7" name="Straight Connector 6">
            <a:extLst>
              <a:ext uri="{FF2B5EF4-FFF2-40B4-BE49-F238E27FC236}">
                <a16:creationId xmlns:a16="http://schemas.microsoft.com/office/drawing/2014/main" id="{C2DE2B53-AA39-4B82-8703-4C46F5B89F62}"/>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5B9E043-252E-4F05-A5B6-69DE7EF0A2AE}"/>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9"/>
          <p:cNvSpPr txBox="1"/>
          <p:nvPr/>
        </p:nvSpPr>
        <p:spPr>
          <a:xfrm>
            <a:off x="542549" y="1234400"/>
            <a:ext cx="8058900" cy="583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GB" sz="3000" b="0" i="0" u="none" strike="noStrike" cap="none" dirty="0">
                <a:solidFill>
                  <a:srgbClr val="419CD2"/>
                </a:solidFill>
                <a:latin typeface="Georgia"/>
                <a:ea typeface="Georgia"/>
                <a:cs typeface="Georgia"/>
                <a:sym typeface="Georgia"/>
              </a:rPr>
              <a:t>Strategies for helping students to make meaning</a:t>
            </a:r>
            <a:endParaRPr sz="3000" b="0" i="0" u="none" strike="noStrike" cap="none" dirty="0">
              <a:solidFill>
                <a:srgbClr val="419CD2"/>
              </a:solidFill>
              <a:latin typeface="Georgia"/>
              <a:ea typeface="Georgia"/>
              <a:cs typeface="Georgia"/>
              <a:sym typeface="Georgia"/>
            </a:endParaRPr>
          </a:p>
        </p:txBody>
      </p:sp>
      <p:sp>
        <p:nvSpPr>
          <p:cNvPr id="628" name="Google Shape;628;p89"/>
          <p:cNvSpPr txBox="1"/>
          <p:nvPr/>
        </p:nvSpPr>
        <p:spPr>
          <a:xfrm>
            <a:off x="674549" y="2195380"/>
            <a:ext cx="7794900"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5D5D5D"/>
              </a:buClr>
              <a:buSzPts val="2100"/>
              <a:buFont typeface="Arial"/>
              <a:buAutoNum type="arabicPeriod"/>
            </a:pPr>
            <a:r>
              <a:rPr lang="en-GB" sz="2100" b="0" i="0" u="none" strike="noStrike" cap="none" dirty="0">
                <a:solidFill>
                  <a:srgbClr val="5D5D5D"/>
                </a:solidFill>
                <a:latin typeface="Arial"/>
                <a:ea typeface="Arial"/>
                <a:cs typeface="Arial"/>
                <a:sym typeface="Arial"/>
              </a:rPr>
              <a:t>Use PBL approaches</a:t>
            </a:r>
            <a:endParaRPr sz="2100" b="0" i="0" u="none" strike="noStrike" cap="none" dirty="0">
              <a:solidFill>
                <a:srgbClr val="5D5D5D"/>
              </a:solidFill>
              <a:latin typeface="Arial"/>
              <a:ea typeface="Arial"/>
              <a:cs typeface="Arial"/>
              <a:sym typeface="Arial"/>
            </a:endParaRPr>
          </a:p>
          <a:p>
            <a:pPr marL="342900" marR="0" lvl="0" indent="-342900" algn="l" rtl="0">
              <a:lnSpc>
                <a:spcPct val="100000"/>
              </a:lnSpc>
              <a:spcBef>
                <a:spcPts val="0"/>
              </a:spcBef>
              <a:spcAft>
                <a:spcPts val="0"/>
              </a:spcAft>
              <a:buClr>
                <a:srgbClr val="5D5D5D"/>
              </a:buClr>
              <a:buSzPts val="2100"/>
              <a:buFont typeface="Arial"/>
              <a:buAutoNum type="arabicPeriod"/>
            </a:pPr>
            <a:r>
              <a:rPr lang="en-GB" sz="2100" b="0" i="0" u="none" strike="noStrike" cap="none" dirty="0">
                <a:solidFill>
                  <a:srgbClr val="5D5D5D"/>
                </a:solidFill>
                <a:latin typeface="Arial"/>
                <a:ea typeface="Arial"/>
                <a:cs typeface="Arial"/>
                <a:sym typeface="Arial"/>
              </a:rPr>
              <a:t>Use TL Cycle as a framework for designing learning activities</a:t>
            </a:r>
            <a:endParaRPr sz="2100" b="0" i="0" u="none" strike="noStrike" cap="none" dirty="0">
              <a:solidFill>
                <a:srgbClr val="5D5D5D"/>
              </a:solidFill>
              <a:latin typeface="Arial"/>
              <a:ea typeface="Arial"/>
              <a:cs typeface="Arial"/>
              <a:sym typeface="Arial"/>
            </a:endParaRPr>
          </a:p>
          <a:p>
            <a:pPr marL="342900" marR="0" lvl="0" indent="-342900" algn="l" rtl="0">
              <a:lnSpc>
                <a:spcPct val="100000"/>
              </a:lnSpc>
              <a:spcBef>
                <a:spcPts val="0"/>
              </a:spcBef>
              <a:spcAft>
                <a:spcPts val="0"/>
              </a:spcAft>
              <a:buClr>
                <a:srgbClr val="5D5D5D"/>
              </a:buClr>
              <a:buSzPts val="2100"/>
              <a:buFont typeface="Arial"/>
              <a:buAutoNum type="arabicPeriod"/>
            </a:pPr>
            <a:r>
              <a:rPr lang="en-GB" sz="2100" b="0" i="0" u="none" strike="noStrike" cap="none" dirty="0">
                <a:solidFill>
                  <a:srgbClr val="5D5D5D"/>
                </a:solidFill>
                <a:latin typeface="Arial"/>
                <a:ea typeface="Arial"/>
                <a:cs typeface="Arial"/>
                <a:sym typeface="Arial"/>
              </a:rPr>
              <a:t>Ask students to create examples from (their) real life</a:t>
            </a:r>
            <a:endParaRPr sz="2100" b="0" i="0" u="none" strike="noStrike" cap="none" dirty="0">
              <a:solidFill>
                <a:srgbClr val="5D5D5D"/>
              </a:solidFill>
              <a:latin typeface="Arial"/>
              <a:ea typeface="Arial"/>
              <a:cs typeface="Arial"/>
              <a:sym typeface="Arial"/>
            </a:endParaRPr>
          </a:p>
          <a:p>
            <a:pPr marL="342900" marR="0" lvl="0" indent="-342900" algn="l" rtl="0">
              <a:lnSpc>
                <a:spcPct val="100000"/>
              </a:lnSpc>
              <a:spcBef>
                <a:spcPts val="0"/>
              </a:spcBef>
              <a:spcAft>
                <a:spcPts val="0"/>
              </a:spcAft>
              <a:buClr>
                <a:srgbClr val="5D5D5D"/>
              </a:buClr>
              <a:buSzPts val="2100"/>
              <a:buFont typeface="Arial"/>
              <a:buAutoNum type="arabicPeriod"/>
            </a:pPr>
            <a:r>
              <a:rPr lang="en-GB" sz="2100" b="0" i="0" u="none" strike="noStrike" cap="none" dirty="0">
                <a:solidFill>
                  <a:srgbClr val="5D5D5D"/>
                </a:solidFill>
                <a:latin typeface="Arial"/>
                <a:ea typeface="Arial"/>
                <a:cs typeface="Arial"/>
                <a:sym typeface="Arial"/>
              </a:rPr>
              <a:t>Make papers, tests and other gradable assignments, personal – have students write about themselves in connection to the material being learned</a:t>
            </a:r>
            <a:endParaRPr sz="2100" b="0" i="0" u="none" strike="noStrike" cap="none" dirty="0">
              <a:solidFill>
                <a:srgbClr val="5D5D5D"/>
              </a:solidFill>
              <a:latin typeface="Arial"/>
              <a:ea typeface="Arial"/>
              <a:cs typeface="Arial"/>
              <a:sym typeface="Arial"/>
            </a:endParaRPr>
          </a:p>
          <a:p>
            <a:pPr marL="342900" marR="0" lvl="0" indent="-342900" algn="l" rtl="0">
              <a:lnSpc>
                <a:spcPct val="100000"/>
              </a:lnSpc>
              <a:spcBef>
                <a:spcPts val="0"/>
              </a:spcBef>
              <a:spcAft>
                <a:spcPts val="0"/>
              </a:spcAft>
              <a:buClr>
                <a:srgbClr val="5D5D5D"/>
              </a:buClr>
              <a:buSzPts val="2100"/>
              <a:buFont typeface="Arial"/>
              <a:buAutoNum type="arabicPeriod"/>
            </a:pPr>
            <a:r>
              <a:rPr lang="en-GB" sz="2100" b="0" i="0" u="none" strike="noStrike" cap="none" dirty="0">
                <a:solidFill>
                  <a:srgbClr val="5D5D5D"/>
                </a:solidFill>
                <a:latin typeface="Arial"/>
                <a:ea typeface="Arial"/>
                <a:cs typeface="Arial"/>
                <a:sym typeface="Arial"/>
              </a:rPr>
              <a:t>In your grading rubric, reward meaning-making over sense-making</a:t>
            </a:r>
            <a:endParaRPr lang="en-GB" sz="2100" dirty="0">
              <a:solidFill>
                <a:srgbClr val="5D5D5D"/>
              </a:solidFill>
            </a:endParaRPr>
          </a:p>
          <a:p>
            <a:pPr marL="342900" marR="0" lvl="0" indent="-342900" algn="l" rtl="0">
              <a:lnSpc>
                <a:spcPct val="100000"/>
              </a:lnSpc>
              <a:spcBef>
                <a:spcPts val="0"/>
              </a:spcBef>
              <a:spcAft>
                <a:spcPts val="0"/>
              </a:spcAft>
              <a:buClr>
                <a:srgbClr val="5D5D5D"/>
              </a:buClr>
              <a:buSzPts val="2100"/>
              <a:buFont typeface="Arial"/>
              <a:buAutoNum type="arabicPeriod"/>
            </a:pPr>
            <a:r>
              <a:rPr lang="en-GB" sz="2100" b="0" i="0" u="none" strike="noStrike" cap="none" dirty="0">
                <a:solidFill>
                  <a:srgbClr val="5D5D5D"/>
                </a:solidFill>
                <a:latin typeface="Arial"/>
                <a:ea typeface="Arial"/>
                <a:cs typeface="Arial"/>
                <a:sym typeface="Arial"/>
              </a:rPr>
              <a:t>Transformation always takes place in process not in product – so commit time, energy, and resources to process. </a:t>
            </a:r>
            <a:endParaRPr sz="2100" b="0" i="0" u="none" strike="noStrike" cap="none" dirty="0">
              <a:solidFill>
                <a:srgbClr val="5D5D5D"/>
              </a:solidFill>
              <a:latin typeface="Arial"/>
              <a:ea typeface="Arial"/>
              <a:cs typeface="Arial"/>
              <a:sym typeface="Arial"/>
            </a:endParaRPr>
          </a:p>
        </p:txBody>
      </p:sp>
      <p:sp>
        <p:nvSpPr>
          <p:cNvPr id="4" name="Rectangle 3">
            <a:extLst>
              <a:ext uri="{FF2B5EF4-FFF2-40B4-BE49-F238E27FC236}">
                <a16:creationId xmlns:a16="http://schemas.microsoft.com/office/drawing/2014/main" id="{59AC34B9-1EBD-4DC6-A102-67A7C2A9D9A6}"/>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2.39</a:t>
            </a:r>
          </a:p>
        </p:txBody>
      </p:sp>
      <p:pic>
        <p:nvPicPr>
          <p:cNvPr id="5" name="Picture 4" descr="Text&#10;&#10;Description automatically generated">
            <a:extLst>
              <a:ext uri="{FF2B5EF4-FFF2-40B4-BE49-F238E27FC236}">
                <a16:creationId xmlns:a16="http://schemas.microsoft.com/office/drawing/2014/main" id="{EB6478A3-747D-4DFF-BCE6-928119E59062}"/>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6" name="Picture 5" descr="Logo, company name&#10;&#10;Description automatically generated">
            <a:extLst>
              <a:ext uri="{FF2B5EF4-FFF2-40B4-BE49-F238E27FC236}">
                <a16:creationId xmlns:a16="http://schemas.microsoft.com/office/drawing/2014/main" id="{17E0F567-561A-49A5-A330-C7DC4F92B2D3}"/>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7" name="Straight Connector 6">
            <a:extLst>
              <a:ext uri="{FF2B5EF4-FFF2-40B4-BE49-F238E27FC236}">
                <a16:creationId xmlns:a16="http://schemas.microsoft.com/office/drawing/2014/main" id="{CAB329A8-D876-43AD-BB85-095F0EF942E8}"/>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7091954C-4CBB-48F3-B1B9-59D490B7583B}"/>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body" idx="1"/>
          </p:nvPr>
        </p:nvSpPr>
        <p:spPr>
          <a:xfrm>
            <a:off x="1010808" y="2220341"/>
            <a:ext cx="6747000" cy="3964200"/>
          </a:xfrm>
          <a:prstGeom prst="rect">
            <a:avLst/>
          </a:prstGeom>
          <a:solidFill>
            <a:schemeClr val="lt1"/>
          </a:solid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Clr>
                <a:srgbClr val="5D5D5D"/>
              </a:buClr>
              <a:buSzPts val="2400"/>
              <a:buNone/>
            </a:pPr>
            <a:r>
              <a:rPr lang="en-GB" sz="3000" dirty="0">
                <a:solidFill>
                  <a:srgbClr val="5D5D5D"/>
                </a:solidFill>
                <a:latin typeface="Arial"/>
                <a:ea typeface="Arial"/>
                <a:cs typeface="Arial"/>
                <a:sym typeface="Arial"/>
              </a:rPr>
              <a:t>Gender is…</a:t>
            </a:r>
            <a:endParaRPr sz="3000" dirty="0">
              <a:solidFill>
                <a:srgbClr val="5D5D5D"/>
              </a:solidFill>
            </a:endParaRPr>
          </a:p>
          <a:p>
            <a:pPr marL="171450" lvl="0" indent="-190500" algn="l" rtl="0">
              <a:lnSpc>
                <a:spcPct val="90000"/>
              </a:lnSpc>
              <a:spcBef>
                <a:spcPts val="750"/>
              </a:spcBef>
              <a:spcAft>
                <a:spcPts val="0"/>
              </a:spcAft>
              <a:buClr>
                <a:srgbClr val="5D5D5D"/>
              </a:buClr>
              <a:buSzPts val="3000"/>
              <a:buChar char="•"/>
            </a:pPr>
            <a:r>
              <a:rPr lang="en-GB" sz="3000" dirty="0">
                <a:solidFill>
                  <a:srgbClr val="5D5D5D"/>
                </a:solidFill>
                <a:latin typeface="Arial"/>
                <a:ea typeface="Arial"/>
                <a:cs typeface="Arial"/>
                <a:sym typeface="Arial"/>
              </a:rPr>
              <a:t>Representation</a:t>
            </a:r>
            <a:endParaRPr sz="3000" dirty="0">
              <a:solidFill>
                <a:srgbClr val="5D5D5D"/>
              </a:solidFill>
            </a:endParaRPr>
          </a:p>
          <a:p>
            <a:pPr marL="171450" lvl="0" indent="-190500" algn="l" rtl="0">
              <a:lnSpc>
                <a:spcPct val="90000"/>
              </a:lnSpc>
              <a:spcBef>
                <a:spcPts val="750"/>
              </a:spcBef>
              <a:spcAft>
                <a:spcPts val="0"/>
              </a:spcAft>
              <a:buClr>
                <a:srgbClr val="5D5D5D"/>
              </a:buClr>
              <a:buSzPts val="3000"/>
              <a:buChar char="•"/>
            </a:pPr>
            <a:r>
              <a:rPr lang="en-GB" sz="3000" dirty="0">
                <a:solidFill>
                  <a:srgbClr val="5D5D5D"/>
                </a:solidFill>
                <a:latin typeface="Arial"/>
                <a:ea typeface="Arial"/>
                <a:cs typeface="Arial"/>
                <a:sym typeface="Arial"/>
              </a:rPr>
              <a:t>Equality/equity</a:t>
            </a:r>
            <a:endParaRPr sz="3000" dirty="0">
              <a:solidFill>
                <a:srgbClr val="5D5D5D"/>
              </a:solidFill>
            </a:endParaRPr>
          </a:p>
          <a:p>
            <a:pPr marL="171450" lvl="0" indent="-190500" algn="l" rtl="0">
              <a:lnSpc>
                <a:spcPct val="90000"/>
              </a:lnSpc>
              <a:spcBef>
                <a:spcPts val="750"/>
              </a:spcBef>
              <a:spcAft>
                <a:spcPts val="0"/>
              </a:spcAft>
              <a:buClr>
                <a:srgbClr val="5D5D5D"/>
              </a:buClr>
              <a:buSzPts val="3000"/>
              <a:buChar char="•"/>
            </a:pPr>
            <a:r>
              <a:rPr lang="en-GB" sz="3000" dirty="0">
                <a:solidFill>
                  <a:srgbClr val="5D5D5D"/>
                </a:solidFill>
                <a:latin typeface="Arial"/>
                <a:ea typeface="Arial"/>
                <a:cs typeface="Arial"/>
                <a:sym typeface="Arial"/>
              </a:rPr>
              <a:t>Stereotypes and (conscious/unconscious) bias</a:t>
            </a:r>
            <a:endParaRPr sz="3000" dirty="0">
              <a:solidFill>
                <a:srgbClr val="5D5D5D"/>
              </a:solidFill>
            </a:endParaRPr>
          </a:p>
          <a:p>
            <a:pPr marL="171450" lvl="0" indent="-190500" algn="l" rtl="0">
              <a:lnSpc>
                <a:spcPct val="90000"/>
              </a:lnSpc>
              <a:spcBef>
                <a:spcPts val="750"/>
              </a:spcBef>
              <a:spcAft>
                <a:spcPts val="0"/>
              </a:spcAft>
              <a:buClr>
                <a:srgbClr val="5D5D5D"/>
              </a:buClr>
              <a:buSzPts val="3000"/>
              <a:buChar char="•"/>
            </a:pPr>
            <a:r>
              <a:rPr lang="en-GB" sz="3000" dirty="0">
                <a:solidFill>
                  <a:srgbClr val="5D5D5D"/>
                </a:solidFill>
                <a:latin typeface="Arial"/>
                <a:ea typeface="Arial"/>
                <a:cs typeface="Arial"/>
                <a:sym typeface="Arial"/>
              </a:rPr>
              <a:t>Internalised bias</a:t>
            </a:r>
            <a:endParaRPr sz="3000" dirty="0">
              <a:solidFill>
                <a:srgbClr val="5D5D5D"/>
              </a:solidFill>
            </a:endParaRPr>
          </a:p>
          <a:p>
            <a:pPr marL="171450" lvl="0" indent="-190500" algn="l" rtl="0">
              <a:lnSpc>
                <a:spcPct val="90000"/>
              </a:lnSpc>
              <a:spcBef>
                <a:spcPts val="750"/>
              </a:spcBef>
              <a:spcAft>
                <a:spcPts val="0"/>
              </a:spcAft>
              <a:buClr>
                <a:srgbClr val="5D5D5D"/>
              </a:buClr>
              <a:buSzPts val="3000"/>
              <a:buChar char="•"/>
            </a:pPr>
            <a:r>
              <a:rPr lang="en-GB" sz="3000" dirty="0">
                <a:solidFill>
                  <a:srgbClr val="5D5D5D"/>
                </a:solidFill>
                <a:latin typeface="Arial"/>
                <a:ea typeface="Arial"/>
                <a:cs typeface="Arial"/>
                <a:sym typeface="Arial"/>
              </a:rPr>
              <a:t>Interaction and space</a:t>
            </a:r>
            <a:endParaRPr sz="3000" dirty="0">
              <a:solidFill>
                <a:srgbClr val="5D5D5D"/>
              </a:solidFill>
            </a:endParaRPr>
          </a:p>
          <a:p>
            <a:pPr marL="171450" lvl="0" indent="-190500" algn="l" rtl="0">
              <a:lnSpc>
                <a:spcPct val="90000"/>
              </a:lnSpc>
              <a:spcBef>
                <a:spcPts val="750"/>
              </a:spcBef>
              <a:spcAft>
                <a:spcPts val="0"/>
              </a:spcAft>
              <a:buClr>
                <a:srgbClr val="5D5D5D"/>
              </a:buClr>
              <a:buSzPts val="3000"/>
              <a:buChar char="•"/>
            </a:pPr>
            <a:r>
              <a:rPr lang="en-GB" sz="3000" dirty="0">
                <a:solidFill>
                  <a:srgbClr val="5D5D5D"/>
                </a:solidFill>
                <a:latin typeface="Arial"/>
                <a:ea typeface="Arial"/>
                <a:cs typeface="Arial"/>
                <a:sym typeface="Arial"/>
              </a:rPr>
              <a:t>Power (empowerment)</a:t>
            </a:r>
            <a:endParaRPr sz="3000" dirty="0">
              <a:solidFill>
                <a:srgbClr val="5D5D5D"/>
              </a:solidFill>
            </a:endParaRPr>
          </a:p>
          <a:p>
            <a:pPr marL="171450" lvl="0" indent="-57150" algn="l" rtl="0">
              <a:lnSpc>
                <a:spcPct val="90000"/>
              </a:lnSpc>
              <a:spcBef>
                <a:spcPts val="750"/>
              </a:spcBef>
              <a:spcAft>
                <a:spcPts val="0"/>
              </a:spcAft>
              <a:buSzPts val="2400"/>
              <a:buNone/>
            </a:pPr>
            <a:endParaRPr sz="3000" dirty="0">
              <a:solidFill>
                <a:srgbClr val="5D5D5D"/>
              </a:solidFill>
              <a:latin typeface="Arial"/>
              <a:ea typeface="Arial"/>
              <a:cs typeface="Arial"/>
              <a:sym typeface="Arial"/>
            </a:endParaRPr>
          </a:p>
        </p:txBody>
      </p:sp>
      <p:sp>
        <p:nvSpPr>
          <p:cNvPr id="290" name="Google Shape;290;p42"/>
          <p:cNvSpPr txBox="1">
            <a:spLocks noGrp="1"/>
          </p:cNvSpPr>
          <p:nvPr>
            <p:ph type="title"/>
          </p:nvPr>
        </p:nvSpPr>
        <p:spPr>
          <a:xfrm>
            <a:off x="1212558" y="1057252"/>
            <a:ext cx="6343500" cy="9345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GB" dirty="0">
                <a:solidFill>
                  <a:srgbClr val="419CD2"/>
                </a:solidFill>
                <a:latin typeface="Georgia"/>
                <a:ea typeface="Georgia"/>
                <a:cs typeface="Georgia"/>
                <a:sym typeface="Georgia"/>
              </a:rPr>
              <a:t>Gender dimensions</a:t>
            </a:r>
            <a:endParaRPr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97FA46C3-A5E1-43CB-927F-62094AE94FDB}"/>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2.4</a:t>
            </a:r>
          </a:p>
        </p:txBody>
      </p:sp>
      <p:pic>
        <p:nvPicPr>
          <p:cNvPr id="13" name="Picture 12" descr="Text&#10;&#10;Description automatically generated">
            <a:extLst>
              <a:ext uri="{FF2B5EF4-FFF2-40B4-BE49-F238E27FC236}">
                <a16:creationId xmlns:a16="http://schemas.microsoft.com/office/drawing/2014/main" id="{0F3692E4-654E-4396-8D87-6E833C357F72}"/>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ABFD451C-24FA-48F0-AF86-94332CB35A5D}"/>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7D4792BB-7464-4D84-A7DD-1062C714FD13}"/>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92FF9279-5BBB-435E-A874-AD6718873F7B}"/>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e3beb67d61_0_5"/>
          <p:cNvSpPr txBox="1">
            <a:spLocks noGrp="1"/>
          </p:cNvSpPr>
          <p:nvPr>
            <p:ph type="body" idx="1"/>
          </p:nvPr>
        </p:nvSpPr>
        <p:spPr>
          <a:xfrm>
            <a:off x="492900" y="1416765"/>
            <a:ext cx="8022600" cy="589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5784CC"/>
              </a:buClr>
              <a:buSzPts val="4000"/>
              <a:buFont typeface="Georgia"/>
              <a:buNone/>
            </a:pPr>
            <a:r>
              <a:rPr lang="en-GB" sz="4000" dirty="0">
                <a:solidFill>
                  <a:srgbClr val="419CD2"/>
                </a:solidFill>
                <a:latin typeface="Georgia"/>
                <a:ea typeface="Georgia"/>
                <a:cs typeface="Georgia"/>
                <a:sym typeface="Georgia"/>
              </a:rPr>
              <a:t>End of Day 2 reflection</a:t>
            </a:r>
            <a:endParaRPr sz="1800" dirty="0">
              <a:solidFill>
                <a:srgbClr val="419CD2"/>
              </a:solidFill>
              <a:latin typeface="Calibri"/>
              <a:ea typeface="Calibri"/>
              <a:cs typeface="Calibri"/>
              <a:sym typeface="Calibri"/>
            </a:endParaRPr>
          </a:p>
        </p:txBody>
      </p:sp>
      <p:sp>
        <p:nvSpPr>
          <p:cNvPr id="643" name="Google Shape;643;ge3beb67d61_0_5"/>
          <p:cNvSpPr txBox="1">
            <a:spLocks noGrp="1"/>
          </p:cNvSpPr>
          <p:nvPr>
            <p:ph type="sldNum" idx="12"/>
          </p:nvPr>
        </p:nvSpPr>
        <p:spPr>
          <a:xfrm>
            <a:off x="7086600" y="6496376"/>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40</a:t>
            </a:fld>
            <a:endParaRPr dirty="0"/>
          </a:p>
        </p:txBody>
      </p:sp>
      <p:sp>
        <p:nvSpPr>
          <p:cNvPr id="644" name="Google Shape;644;ge3beb67d61_0_5"/>
          <p:cNvSpPr txBox="1"/>
          <p:nvPr/>
        </p:nvSpPr>
        <p:spPr>
          <a:xfrm>
            <a:off x="730500" y="2160475"/>
            <a:ext cx="77850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GB" sz="2400" b="1" i="1" dirty="0">
                <a:solidFill>
                  <a:srgbClr val="7F7F7F"/>
                </a:solidFill>
              </a:rPr>
              <a:t>Note to workshop facilitator:</a:t>
            </a:r>
            <a:r>
              <a:rPr lang="en-GB" sz="2400" i="1" dirty="0">
                <a:solidFill>
                  <a:srgbClr val="7F7F7F"/>
                </a:solidFill>
              </a:rPr>
              <a:t> if you using an online form then insert the link here.</a:t>
            </a:r>
            <a:endParaRPr sz="2400" i="1" dirty="0">
              <a:solidFill>
                <a:schemeClr val="dk1"/>
              </a:solidFill>
            </a:endParaRPr>
          </a:p>
        </p:txBody>
      </p:sp>
      <p:sp>
        <p:nvSpPr>
          <p:cNvPr id="13" name="Rectangle 12">
            <a:extLst>
              <a:ext uri="{FF2B5EF4-FFF2-40B4-BE49-F238E27FC236}">
                <a16:creationId xmlns:a16="http://schemas.microsoft.com/office/drawing/2014/main" id="{5AE428A5-E1B9-4861-9F7F-D14AAAA920E2}"/>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2.40</a:t>
            </a:r>
          </a:p>
        </p:txBody>
      </p:sp>
      <p:pic>
        <p:nvPicPr>
          <p:cNvPr id="14" name="Picture 13" descr="Text&#10;&#10;Description automatically generated">
            <a:extLst>
              <a:ext uri="{FF2B5EF4-FFF2-40B4-BE49-F238E27FC236}">
                <a16:creationId xmlns:a16="http://schemas.microsoft.com/office/drawing/2014/main" id="{CD7B5718-FE4B-410F-8C14-979FF65946F1}"/>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5" name="Picture 14" descr="Logo, company name&#10;&#10;Description automatically generated">
            <a:extLst>
              <a:ext uri="{FF2B5EF4-FFF2-40B4-BE49-F238E27FC236}">
                <a16:creationId xmlns:a16="http://schemas.microsoft.com/office/drawing/2014/main" id="{8B2D97CF-AA8E-49CB-B6C8-737EC276BCC6}"/>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6" name="Straight Connector 15">
            <a:extLst>
              <a:ext uri="{FF2B5EF4-FFF2-40B4-BE49-F238E27FC236}">
                <a16:creationId xmlns:a16="http://schemas.microsoft.com/office/drawing/2014/main" id="{E1B3275F-05A4-4DEA-97C4-FB60FA208386}"/>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D6C47813-05A7-431A-A730-9EF26B0175FF}"/>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9"/>
          <p:cNvSpPr txBox="1">
            <a:spLocks noGrp="1"/>
          </p:cNvSpPr>
          <p:nvPr>
            <p:ph type="title"/>
          </p:nvPr>
        </p:nvSpPr>
        <p:spPr>
          <a:xfrm>
            <a:off x="628650" y="517526"/>
            <a:ext cx="78867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5784CC"/>
              </a:buClr>
              <a:buSzPts val="4400"/>
              <a:buFont typeface="Georgia"/>
              <a:buNone/>
            </a:pPr>
            <a:r>
              <a:rPr lang="en-US">
                <a:solidFill>
                  <a:srgbClr val="419CD2"/>
                </a:solidFill>
                <a:latin typeface="Georgia"/>
                <a:ea typeface="Georgia"/>
                <a:cs typeface="Georgia"/>
                <a:sym typeface="Georgia"/>
              </a:rPr>
              <a:t>TESCEA was part of the UKAID-funded SPHEIR </a:t>
            </a:r>
            <a:r>
              <a:rPr lang="en-US" err="1">
                <a:solidFill>
                  <a:srgbClr val="419CD2"/>
                </a:solidFill>
                <a:latin typeface="Georgia"/>
                <a:ea typeface="Georgia"/>
                <a:cs typeface="Georgia"/>
                <a:sym typeface="Georgia"/>
              </a:rPr>
              <a:t>programme</a:t>
            </a:r>
            <a:endParaRPr>
              <a:solidFill>
                <a:srgbClr val="419CD2"/>
              </a:solidFill>
              <a:latin typeface="Georgia"/>
              <a:ea typeface="Georgia"/>
              <a:cs typeface="Georgia"/>
              <a:sym typeface="Georgia"/>
            </a:endParaRPr>
          </a:p>
        </p:txBody>
      </p:sp>
      <p:sp>
        <p:nvSpPr>
          <p:cNvPr id="840" name="Google Shape;840;p59"/>
          <p:cNvSpPr txBox="1">
            <a:spLocks noGrp="1"/>
          </p:cNvSpPr>
          <p:nvPr>
            <p:ph type="body" idx="1"/>
          </p:nvPr>
        </p:nvSpPr>
        <p:spPr>
          <a:xfrm>
            <a:off x="682050" y="1868639"/>
            <a:ext cx="8010394" cy="19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400"/>
              <a:buNone/>
            </a:pPr>
            <a:r>
              <a:rPr lang="en-US" sz="2400" dirty="0">
                <a:solidFill>
                  <a:srgbClr val="7F7F7F"/>
                </a:solidFill>
                <a:latin typeface="Arial"/>
                <a:ea typeface="Arial"/>
                <a:cs typeface="Arial"/>
                <a:sym typeface="Arial"/>
              </a:rPr>
              <a:t>The SPHEIR (Strategic Partnerships for Higher Education Innovation and Reform) </a:t>
            </a:r>
            <a:r>
              <a:rPr lang="en-US" sz="2400" dirty="0" err="1">
                <a:solidFill>
                  <a:srgbClr val="7F7F7F"/>
                </a:solidFill>
                <a:latin typeface="Arial"/>
                <a:ea typeface="Arial"/>
                <a:cs typeface="Arial"/>
                <a:sym typeface="Arial"/>
              </a:rPr>
              <a:t>programme</a:t>
            </a:r>
            <a:r>
              <a:rPr lang="en-US" sz="2400" dirty="0">
                <a:solidFill>
                  <a:srgbClr val="7F7F7F"/>
                </a:solidFill>
                <a:latin typeface="Arial"/>
                <a:ea typeface="Arial"/>
                <a:cs typeface="Arial"/>
                <a:sym typeface="Arial"/>
              </a:rPr>
              <a:t> supported higher education transformation in focus countries in Sub-Saharan Africa, Asia and the Middle East.</a:t>
            </a:r>
            <a:endParaRPr dirty="0"/>
          </a:p>
          <a:p>
            <a:pPr marL="0" lvl="0" indent="0" algn="l" rtl="0">
              <a:lnSpc>
                <a:spcPct val="90000"/>
              </a:lnSpc>
              <a:spcBef>
                <a:spcPts val="1000"/>
              </a:spcBef>
              <a:spcAft>
                <a:spcPts val="0"/>
              </a:spcAft>
              <a:buClr>
                <a:srgbClr val="7F7F7F"/>
              </a:buClr>
              <a:buSzPts val="2400"/>
              <a:buNone/>
            </a:pPr>
            <a:r>
              <a:rPr lang="en-US" sz="2400" b="1" dirty="0">
                <a:solidFill>
                  <a:srgbClr val="7F7F7F"/>
                </a:solidFill>
                <a:latin typeface="Arial"/>
                <a:ea typeface="Arial"/>
                <a:cs typeface="Arial"/>
                <a:sym typeface="Arial"/>
              </a:rPr>
              <a:t>www.spheir.org.uk</a:t>
            </a:r>
            <a:endParaRPr sz="2400" b="1" dirty="0">
              <a:solidFill>
                <a:srgbClr val="7F7F7F"/>
              </a:solidFill>
              <a:latin typeface="Arial"/>
              <a:ea typeface="Arial"/>
              <a:cs typeface="Arial"/>
              <a:sym typeface="Arial"/>
            </a:endParaRPr>
          </a:p>
        </p:txBody>
      </p:sp>
      <p:cxnSp>
        <p:nvCxnSpPr>
          <p:cNvPr id="841" name="Google Shape;841;p59"/>
          <p:cNvCxnSpPr/>
          <p:nvPr/>
        </p:nvCxnSpPr>
        <p:spPr>
          <a:xfrm>
            <a:off x="153600" y="5456996"/>
            <a:ext cx="8836800" cy="0"/>
          </a:xfrm>
          <a:prstGeom prst="straightConnector1">
            <a:avLst/>
          </a:prstGeom>
          <a:noFill/>
          <a:ln w="9525" cap="flat" cmpd="sng">
            <a:solidFill>
              <a:srgbClr val="D8D8D8"/>
            </a:solidFill>
            <a:prstDash val="solid"/>
            <a:miter lim="800000"/>
            <a:headEnd type="none" w="sm" len="sm"/>
            <a:tailEnd type="none" w="sm" len="sm"/>
          </a:ln>
        </p:spPr>
      </p:cxnSp>
      <p:pic>
        <p:nvPicPr>
          <p:cNvPr id="849" name="Google Shape;849;p59" descr="A screenshot of a cell phone&#10;&#10;Description automatically generated"/>
          <p:cNvPicPr preferRelativeResize="0"/>
          <p:nvPr/>
        </p:nvPicPr>
        <p:blipFill rotWithShape="1">
          <a:blip r:embed="rId3">
            <a:alphaModFix/>
          </a:blip>
          <a:srcRect/>
          <a:stretch/>
        </p:blipFill>
        <p:spPr>
          <a:xfrm>
            <a:off x="4398593" y="3921260"/>
            <a:ext cx="3503216" cy="1507621"/>
          </a:xfrm>
          <a:prstGeom prst="rect">
            <a:avLst/>
          </a:prstGeom>
          <a:noFill/>
          <a:ln>
            <a:noFill/>
          </a:ln>
        </p:spPr>
      </p:pic>
      <p:pic>
        <p:nvPicPr>
          <p:cNvPr id="13" name="Google Shape;170;gdc27d1db17_1_0">
            <a:extLst>
              <a:ext uri="{FF2B5EF4-FFF2-40B4-BE49-F238E27FC236}">
                <a16:creationId xmlns:a16="http://schemas.microsoft.com/office/drawing/2014/main" id="{122C95DA-2D92-4BC8-A3C7-4602F74FA08D}"/>
              </a:ext>
            </a:extLst>
          </p:cNvPr>
          <p:cNvPicPr preferRelativeResize="0"/>
          <p:nvPr/>
        </p:nvPicPr>
        <p:blipFill rotWithShape="1">
          <a:blip r:embed="rId4">
            <a:alphaModFix/>
          </a:blip>
          <a:srcRect/>
          <a:stretch/>
        </p:blipFill>
        <p:spPr>
          <a:xfrm>
            <a:off x="720587" y="5616794"/>
            <a:ext cx="940424" cy="810000"/>
          </a:xfrm>
          <a:prstGeom prst="rect">
            <a:avLst/>
          </a:prstGeom>
          <a:noFill/>
          <a:ln>
            <a:noFill/>
          </a:ln>
        </p:spPr>
      </p:pic>
      <p:pic>
        <p:nvPicPr>
          <p:cNvPr id="14" name="Google Shape;171;gdc27d1db17_1_0">
            <a:extLst>
              <a:ext uri="{FF2B5EF4-FFF2-40B4-BE49-F238E27FC236}">
                <a16:creationId xmlns:a16="http://schemas.microsoft.com/office/drawing/2014/main" id="{C630C0F1-502D-4BDA-812C-8622A1E33A64}"/>
              </a:ext>
            </a:extLst>
          </p:cNvPr>
          <p:cNvPicPr preferRelativeResize="0"/>
          <p:nvPr/>
        </p:nvPicPr>
        <p:blipFill rotWithShape="1">
          <a:blip r:embed="rId5">
            <a:alphaModFix/>
          </a:blip>
          <a:srcRect/>
          <a:stretch/>
        </p:blipFill>
        <p:spPr>
          <a:xfrm>
            <a:off x="1799651" y="5695079"/>
            <a:ext cx="877546" cy="810042"/>
          </a:xfrm>
          <a:prstGeom prst="rect">
            <a:avLst/>
          </a:prstGeom>
          <a:noFill/>
          <a:ln>
            <a:noFill/>
          </a:ln>
        </p:spPr>
      </p:pic>
      <p:pic>
        <p:nvPicPr>
          <p:cNvPr id="15" name="Google Shape;172;gdc27d1db17_1_0">
            <a:extLst>
              <a:ext uri="{FF2B5EF4-FFF2-40B4-BE49-F238E27FC236}">
                <a16:creationId xmlns:a16="http://schemas.microsoft.com/office/drawing/2014/main" id="{6F13A8BA-7A81-4269-A8B0-F5837401BE88}"/>
              </a:ext>
            </a:extLst>
          </p:cNvPr>
          <p:cNvPicPr preferRelativeResize="0"/>
          <p:nvPr/>
        </p:nvPicPr>
        <p:blipFill rotWithShape="1">
          <a:blip r:embed="rId6">
            <a:alphaModFix/>
          </a:blip>
          <a:srcRect/>
          <a:stretch/>
        </p:blipFill>
        <p:spPr>
          <a:xfrm>
            <a:off x="2894015" y="5695121"/>
            <a:ext cx="731060" cy="810000"/>
          </a:xfrm>
          <a:prstGeom prst="rect">
            <a:avLst/>
          </a:prstGeom>
          <a:noFill/>
          <a:ln>
            <a:noFill/>
          </a:ln>
        </p:spPr>
      </p:pic>
      <p:pic>
        <p:nvPicPr>
          <p:cNvPr id="16" name="Google Shape;173;gdc27d1db17_1_0">
            <a:extLst>
              <a:ext uri="{FF2B5EF4-FFF2-40B4-BE49-F238E27FC236}">
                <a16:creationId xmlns:a16="http://schemas.microsoft.com/office/drawing/2014/main" id="{F7682F69-425E-410F-8595-ADEA2FCC78C4}"/>
              </a:ext>
            </a:extLst>
          </p:cNvPr>
          <p:cNvPicPr preferRelativeResize="0"/>
          <p:nvPr/>
        </p:nvPicPr>
        <p:blipFill rotWithShape="1">
          <a:blip r:embed="rId7">
            <a:alphaModFix/>
          </a:blip>
          <a:srcRect/>
          <a:stretch/>
        </p:blipFill>
        <p:spPr>
          <a:xfrm>
            <a:off x="3949402" y="5658187"/>
            <a:ext cx="810000" cy="810000"/>
          </a:xfrm>
          <a:prstGeom prst="rect">
            <a:avLst/>
          </a:prstGeom>
          <a:noFill/>
          <a:ln>
            <a:noFill/>
          </a:ln>
        </p:spPr>
      </p:pic>
      <p:pic>
        <p:nvPicPr>
          <p:cNvPr id="17" name="Google Shape;174;gdc27d1db17_1_0">
            <a:extLst>
              <a:ext uri="{FF2B5EF4-FFF2-40B4-BE49-F238E27FC236}">
                <a16:creationId xmlns:a16="http://schemas.microsoft.com/office/drawing/2014/main" id="{3EA51C79-90F3-4101-9ED8-17B79C6D4F6E}"/>
              </a:ext>
            </a:extLst>
          </p:cNvPr>
          <p:cNvPicPr preferRelativeResize="0"/>
          <p:nvPr/>
        </p:nvPicPr>
        <p:blipFill rotWithShape="1">
          <a:blip r:embed="rId8">
            <a:alphaModFix/>
          </a:blip>
          <a:srcRect/>
          <a:stretch/>
        </p:blipFill>
        <p:spPr>
          <a:xfrm>
            <a:off x="6264734" y="5618287"/>
            <a:ext cx="810000" cy="810000"/>
          </a:xfrm>
          <a:prstGeom prst="rect">
            <a:avLst/>
          </a:prstGeom>
          <a:noFill/>
          <a:ln>
            <a:noFill/>
          </a:ln>
        </p:spPr>
      </p:pic>
      <p:pic>
        <p:nvPicPr>
          <p:cNvPr id="18" name="Google Shape;175;gdc27d1db17_1_0">
            <a:extLst>
              <a:ext uri="{FF2B5EF4-FFF2-40B4-BE49-F238E27FC236}">
                <a16:creationId xmlns:a16="http://schemas.microsoft.com/office/drawing/2014/main" id="{DEBEEAB4-073F-4933-8E28-D1EC20534BC5}"/>
              </a:ext>
            </a:extLst>
          </p:cNvPr>
          <p:cNvPicPr preferRelativeResize="0"/>
          <p:nvPr/>
        </p:nvPicPr>
        <p:blipFill rotWithShape="1">
          <a:blip r:embed="rId9">
            <a:alphaModFix/>
          </a:blip>
          <a:srcRect/>
          <a:stretch/>
        </p:blipFill>
        <p:spPr>
          <a:xfrm>
            <a:off x="7320268" y="5976078"/>
            <a:ext cx="1195082" cy="450716"/>
          </a:xfrm>
          <a:prstGeom prst="rect">
            <a:avLst/>
          </a:prstGeom>
          <a:noFill/>
          <a:ln>
            <a:noFill/>
          </a:ln>
        </p:spPr>
      </p:pic>
      <p:pic>
        <p:nvPicPr>
          <p:cNvPr id="19" name="Google Shape;177;gdc27d1db17_1_0" descr="A picture containing food, drawing&#10;&#10;Description automatically generated">
            <a:extLst>
              <a:ext uri="{FF2B5EF4-FFF2-40B4-BE49-F238E27FC236}">
                <a16:creationId xmlns:a16="http://schemas.microsoft.com/office/drawing/2014/main" id="{3ADFE0DD-6057-4347-A0F5-B47A7A3D9322}"/>
              </a:ext>
            </a:extLst>
          </p:cNvPr>
          <p:cNvPicPr preferRelativeResize="0"/>
          <p:nvPr/>
        </p:nvPicPr>
        <p:blipFill rotWithShape="1">
          <a:blip r:embed="rId10">
            <a:alphaModFix/>
          </a:blip>
          <a:srcRect/>
          <a:stretch/>
        </p:blipFill>
        <p:spPr>
          <a:xfrm>
            <a:off x="5078776" y="5673637"/>
            <a:ext cx="940424" cy="774881"/>
          </a:xfrm>
          <a:prstGeom prst="rect">
            <a:avLst/>
          </a:prstGeom>
          <a:noFill/>
          <a:ln>
            <a:noFill/>
          </a:ln>
        </p:spPr>
      </p:pic>
      <p:pic>
        <p:nvPicPr>
          <p:cNvPr id="3" name="Picture 2" descr="Logo, company name&#10;&#10;Description automatically generated">
            <a:extLst>
              <a:ext uri="{FF2B5EF4-FFF2-40B4-BE49-F238E27FC236}">
                <a16:creationId xmlns:a16="http://schemas.microsoft.com/office/drawing/2014/main" id="{0EC2EE96-5BD0-4E63-9BFB-ABB40EE20DA3}"/>
              </a:ext>
            </a:extLst>
          </p:cNvPr>
          <p:cNvPicPr>
            <a:picLocks noChangeAspect="1"/>
          </p:cNvPicPr>
          <p:nvPr/>
        </p:nvPicPr>
        <p:blipFill>
          <a:blip r:embed="rId11"/>
          <a:stretch>
            <a:fillRect/>
          </a:stretch>
        </p:blipFill>
        <p:spPr>
          <a:xfrm>
            <a:off x="1242191" y="3811303"/>
            <a:ext cx="2382884" cy="13976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303" name="Google Shape;303;p43"/>
          <p:cNvSpPr txBox="1">
            <a:spLocks noGrp="1"/>
          </p:cNvSpPr>
          <p:nvPr>
            <p:ph type="title"/>
          </p:nvPr>
        </p:nvSpPr>
        <p:spPr>
          <a:xfrm>
            <a:off x="1400321" y="2054585"/>
            <a:ext cx="6343500" cy="9345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GB" dirty="0">
                <a:solidFill>
                  <a:srgbClr val="419CD2"/>
                </a:solidFill>
                <a:latin typeface="Georgia"/>
                <a:ea typeface="Georgia"/>
                <a:cs typeface="Georgia"/>
                <a:sym typeface="Georgia"/>
              </a:rPr>
              <a:t>Gender is… representation</a:t>
            </a:r>
            <a:endParaRPr dirty="0">
              <a:solidFill>
                <a:srgbClr val="419CD2"/>
              </a:solidFill>
              <a:latin typeface="Georgia"/>
              <a:ea typeface="Georgia"/>
              <a:cs typeface="Georgia"/>
              <a:sym typeface="Georgia"/>
            </a:endParaRPr>
          </a:p>
        </p:txBody>
      </p:sp>
      <p:sp>
        <p:nvSpPr>
          <p:cNvPr id="11" name="Rectangle 10">
            <a:extLst>
              <a:ext uri="{FF2B5EF4-FFF2-40B4-BE49-F238E27FC236}">
                <a16:creationId xmlns:a16="http://schemas.microsoft.com/office/drawing/2014/main" id="{208AEAC6-7514-43A5-8761-6AF5AA823DD0}"/>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2.5</a:t>
            </a:r>
          </a:p>
        </p:txBody>
      </p:sp>
      <p:pic>
        <p:nvPicPr>
          <p:cNvPr id="12" name="Picture 11" descr="Text&#10;&#10;Description automatically generated">
            <a:extLst>
              <a:ext uri="{FF2B5EF4-FFF2-40B4-BE49-F238E27FC236}">
                <a16:creationId xmlns:a16="http://schemas.microsoft.com/office/drawing/2014/main" id="{E85F68AB-E496-45BC-8BE1-24F0C7B8E99B}"/>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3" name="Picture 12" descr="Logo, company name&#10;&#10;Description automatically generated">
            <a:extLst>
              <a:ext uri="{FF2B5EF4-FFF2-40B4-BE49-F238E27FC236}">
                <a16:creationId xmlns:a16="http://schemas.microsoft.com/office/drawing/2014/main" id="{2E10AB4D-C8A4-4D39-8122-339A5B42544F}"/>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4" name="Straight Connector 13">
            <a:extLst>
              <a:ext uri="{FF2B5EF4-FFF2-40B4-BE49-F238E27FC236}">
                <a16:creationId xmlns:a16="http://schemas.microsoft.com/office/drawing/2014/main" id="{73CA8A9B-9877-449A-883A-A7E2E1EF9C30}"/>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CA1B43C2-88A0-4519-9182-4F94F42F0F99}"/>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body" idx="1"/>
          </p:nvPr>
        </p:nvSpPr>
        <p:spPr>
          <a:xfrm>
            <a:off x="809388" y="1917866"/>
            <a:ext cx="7525200" cy="4532700"/>
          </a:xfrm>
          <a:prstGeom prst="rect">
            <a:avLst/>
          </a:prstGeom>
          <a:solidFill>
            <a:schemeClr val="lt1"/>
          </a:solid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Clr>
                <a:srgbClr val="5D5D5D"/>
              </a:buClr>
              <a:buSzPts val="2400"/>
              <a:buNone/>
            </a:pPr>
            <a:r>
              <a:rPr lang="en-GB" sz="2000" dirty="0">
                <a:solidFill>
                  <a:srgbClr val="5D5D5D"/>
                </a:solidFill>
              </a:rPr>
              <a:t>Review the examples of promotional material for your university and answer the following questions:</a:t>
            </a:r>
            <a:endParaRPr sz="2000" dirty="0">
              <a:solidFill>
                <a:srgbClr val="5D5D5D"/>
              </a:solidFill>
            </a:endParaRPr>
          </a:p>
          <a:p>
            <a:pPr marL="171450" lvl="0" indent="0" algn="l" rtl="0">
              <a:lnSpc>
                <a:spcPct val="100000"/>
              </a:lnSpc>
              <a:spcBef>
                <a:spcPts val="300"/>
              </a:spcBef>
              <a:spcAft>
                <a:spcPts val="0"/>
              </a:spcAft>
              <a:buSzPts val="1800"/>
              <a:buNone/>
            </a:pPr>
            <a:endParaRPr sz="2000" dirty="0">
              <a:solidFill>
                <a:srgbClr val="5D5D5D"/>
              </a:solidFill>
            </a:endParaRPr>
          </a:p>
          <a:p>
            <a:pPr marL="171450" lvl="0" indent="-146050" algn="l" rtl="0">
              <a:lnSpc>
                <a:spcPct val="90000"/>
              </a:lnSpc>
              <a:spcBef>
                <a:spcPts val="750"/>
              </a:spcBef>
              <a:spcAft>
                <a:spcPts val="0"/>
              </a:spcAft>
              <a:buClr>
                <a:srgbClr val="5D5D5D"/>
              </a:buClr>
              <a:buSzPts val="2000"/>
              <a:buFont typeface="Calibri"/>
              <a:buChar char="•"/>
            </a:pPr>
            <a:r>
              <a:rPr lang="en-GB" sz="2000" dirty="0">
                <a:solidFill>
                  <a:srgbClr val="5D5D5D"/>
                </a:solidFill>
              </a:rPr>
              <a:t>Are there equal numbers of women and men represented in the materials?</a:t>
            </a:r>
            <a:endParaRPr sz="2000" dirty="0">
              <a:solidFill>
                <a:srgbClr val="5D5D5D"/>
              </a:solidFill>
            </a:endParaRPr>
          </a:p>
          <a:p>
            <a:pPr marL="171450" lvl="0" indent="-146050" algn="l" rtl="0">
              <a:lnSpc>
                <a:spcPct val="90000"/>
              </a:lnSpc>
              <a:spcBef>
                <a:spcPts val="750"/>
              </a:spcBef>
              <a:spcAft>
                <a:spcPts val="0"/>
              </a:spcAft>
              <a:buClr>
                <a:srgbClr val="5D5D5D"/>
              </a:buClr>
              <a:buSzPts val="2000"/>
              <a:buFont typeface="Calibri"/>
              <a:buChar char="•"/>
            </a:pPr>
            <a:r>
              <a:rPr lang="en-GB" sz="2000" dirty="0">
                <a:solidFill>
                  <a:srgbClr val="5D5D5D"/>
                </a:solidFill>
              </a:rPr>
              <a:t>What roles are women and men featured in (e.g. students, lecturers [or in our case facilitators of learning], researchers, administration, senior management)?</a:t>
            </a:r>
            <a:endParaRPr sz="2000" dirty="0">
              <a:solidFill>
                <a:srgbClr val="5D5D5D"/>
              </a:solidFill>
            </a:endParaRPr>
          </a:p>
          <a:p>
            <a:pPr marL="171450" lvl="0" indent="-146050" algn="l" rtl="0">
              <a:lnSpc>
                <a:spcPct val="90000"/>
              </a:lnSpc>
              <a:spcBef>
                <a:spcPts val="750"/>
              </a:spcBef>
              <a:spcAft>
                <a:spcPts val="0"/>
              </a:spcAft>
              <a:buClr>
                <a:srgbClr val="5D5D5D"/>
              </a:buClr>
              <a:buSzPts val="2000"/>
              <a:buFont typeface="Calibri"/>
              <a:buChar char="•"/>
            </a:pPr>
            <a:r>
              <a:rPr lang="en-GB" sz="2000" dirty="0">
                <a:solidFill>
                  <a:srgbClr val="5D5D5D"/>
                </a:solidFill>
              </a:rPr>
              <a:t>Are there equal numbers of women and men represented in each role and what are they doing?</a:t>
            </a:r>
            <a:endParaRPr sz="2000" dirty="0">
              <a:solidFill>
                <a:srgbClr val="5D5D5D"/>
              </a:solidFill>
            </a:endParaRPr>
          </a:p>
          <a:p>
            <a:pPr marL="171450" lvl="0" indent="-146050" algn="l" rtl="0">
              <a:lnSpc>
                <a:spcPct val="90000"/>
              </a:lnSpc>
              <a:spcBef>
                <a:spcPts val="750"/>
              </a:spcBef>
              <a:spcAft>
                <a:spcPts val="0"/>
              </a:spcAft>
              <a:buClr>
                <a:srgbClr val="5D5D5D"/>
              </a:buClr>
              <a:buSzPts val="2000"/>
              <a:buFont typeface="Calibri"/>
              <a:buChar char="•"/>
            </a:pPr>
            <a:r>
              <a:rPr lang="en-GB" sz="2000" dirty="0">
                <a:solidFill>
                  <a:srgbClr val="5D5D5D"/>
                </a:solidFill>
              </a:rPr>
              <a:t>How are women and men featured in different subject areas (in what roles and in what numbers)?</a:t>
            </a:r>
            <a:endParaRPr sz="2000" dirty="0">
              <a:solidFill>
                <a:srgbClr val="5D5D5D"/>
              </a:solidFill>
            </a:endParaRPr>
          </a:p>
          <a:p>
            <a:pPr marL="171450" lvl="0" indent="-146050" algn="l" rtl="0">
              <a:lnSpc>
                <a:spcPct val="90000"/>
              </a:lnSpc>
              <a:spcBef>
                <a:spcPts val="750"/>
              </a:spcBef>
              <a:spcAft>
                <a:spcPts val="0"/>
              </a:spcAft>
              <a:buClr>
                <a:srgbClr val="5D5D5D"/>
              </a:buClr>
              <a:buSzPts val="2000"/>
              <a:buFont typeface="Calibri"/>
              <a:buChar char="•"/>
            </a:pPr>
            <a:r>
              <a:rPr lang="en-GB" sz="2000" dirty="0">
                <a:solidFill>
                  <a:srgbClr val="5D5D5D"/>
                </a:solidFill>
              </a:rPr>
              <a:t>What language is used to describe women and men in the materials?</a:t>
            </a:r>
            <a:endParaRPr sz="2000" dirty="0">
              <a:solidFill>
                <a:srgbClr val="5D5D5D"/>
              </a:solidFill>
            </a:endParaRPr>
          </a:p>
          <a:p>
            <a:pPr marL="171450" lvl="0" indent="0" algn="l" rtl="0">
              <a:lnSpc>
                <a:spcPct val="90000"/>
              </a:lnSpc>
              <a:spcBef>
                <a:spcPts val="750"/>
              </a:spcBef>
              <a:spcAft>
                <a:spcPts val="0"/>
              </a:spcAft>
              <a:buSzPts val="1800"/>
              <a:buNone/>
            </a:pPr>
            <a:endParaRPr sz="1800" b="1" dirty="0">
              <a:solidFill>
                <a:srgbClr val="5D5D5D"/>
              </a:solidFill>
              <a:latin typeface="Arial"/>
              <a:ea typeface="Arial"/>
              <a:cs typeface="Arial"/>
              <a:sym typeface="Arial"/>
            </a:endParaRPr>
          </a:p>
          <a:p>
            <a:pPr marL="171450" lvl="0" indent="-5715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317" name="Google Shape;317;p44"/>
          <p:cNvSpPr txBox="1">
            <a:spLocks noGrp="1"/>
          </p:cNvSpPr>
          <p:nvPr>
            <p:ph type="title"/>
          </p:nvPr>
        </p:nvSpPr>
        <p:spPr>
          <a:xfrm>
            <a:off x="479388" y="860734"/>
            <a:ext cx="8185200" cy="9345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GB" sz="3600" dirty="0">
                <a:solidFill>
                  <a:srgbClr val="419CD2"/>
                </a:solidFill>
                <a:latin typeface="Georgia"/>
                <a:ea typeface="Georgia"/>
                <a:cs typeface="Georgia"/>
                <a:sym typeface="Georgia"/>
              </a:rPr>
              <a:t>Gender audit of promotional material</a:t>
            </a:r>
            <a:endParaRPr sz="36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5D25AA9D-F918-4527-8839-A40DDC49C4BE}"/>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2.6</a:t>
            </a:r>
          </a:p>
        </p:txBody>
      </p:sp>
      <p:pic>
        <p:nvPicPr>
          <p:cNvPr id="13" name="Picture 12" descr="Text&#10;&#10;Description automatically generated">
            <a:extLst>
              <a:ext uri="{FF2B5EF4-FFF2-40B4-BE49-F238E27FC236}">
                <a16:creationId xmlns:a16="http://schemas.microsoft.com/office/drawing/2014/main" id="{9EC9A03A-9142-4403-8860-87B38EE44E84}"/>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929366E8-AF6A-40E6-9822-E2E981991ADA}"/>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C4B9884B-AFF3-4FE9-A9CE-2DF2FA48BD7F}"/>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5F822158-7687-4A16-A7CD-3C7A00F2CE82}"/>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body" idx="1"/>
          </p:nvPr>
        </p:nvSpPr>
        <p:spPr>
          <a:xfrm>
            <a:off x="950438" y="1723819"/>
            <a:ext cx="7050600" cy="3829725"/>
          </a:xfrm>
          <a:prstGeom prst="rect">
            <a:avLst/>
          </a:prstGeom>
          <a:solidFill>
            <a:schemeClr val="lt1"/>
          </a:solidFill>
          <a:ln>
            <a:noFill/>
          </a:ln>
        </p:spPr>
        <p:txBody>
          <a:bodyPr spcFirstLastPara="1" wrap="square" lIns="68550" tIns="34275" rIns="68550" bIns="34275" anchor="t" anchorCtr="0">
            <a:noAutofit/>
          </a:bodyPr>
          <a:lstStyle/>
          <a:p>
            <a:pPr marL="0" lvl="0" indent="0" algn="l" rtl="0">
              <a:lnSpc>
                <a:spcPct val="90000"/>
              </a:lnSpc>
              <a:spcBef>
                <a:spcPts val="0"/>
              </a:spcBef>
              <a:spcAft>
                <a:spcPts val="0"/>
              </a:spcAft>
              <a:buClr>
                <a:srgbClr val="5D5D5D"/>
              </a:buClr>
              <a:buSzPts val="2400"/>
              <a:buNone/>
            </a:pPr>
            <a:endParaRPr sz="825" dirty="0"/>
          </a:p>
          <a:p>
            <a:pPr marL="342900" lvl="0" indent="-298450" algn="l" rtl="0">
              <a:lnSpc>
                <a:spcPct val="90000"/>
              </a:lnSpc>
              <a:spcBef>
                <a:spcPts val="750"/>
              </a:spcBef>
              <a:spcAft>
                <a:spcPts val="0"/>
              </a:spcAft>
              <a:buClr>
                <a:srgbClr val="5D5D5D"/>
              </a:buClr>
              <a:buSzPts val="2600"/>
              <a:buFont typeface="Arial"/>
              <a:buChar char="●"/>
            </a:pPr>
            <a:r>
              <a:rPr lang="en-GB" sz="2600" dirty="0">
                <a:solidFill>
                  <a:srgbClr val="5D5D5D"/>
                </a:solidFill>
                <a:latin typeface="Arial"/>
                <a:ea typeface="Arial"/>
                <a:cs typeface="Arial"/>
                <a:sym typeface="Arial"/>
              </a:rPr>
              <a:t>What implications could the representation of men and women in the promotional materials have for prospective female students?</a:t>
            </a:r>
            <a:endParaRPr sz="2600" dirty="0">
              <a:solidFill>
                <a:srgbClr val="5D5D5D"/>
              </a:solidFill>
              <a:latin typeface="Arial"/>
              <a:ea typeface="Arial"/>
              <a:cs typeface="Arial"/>
              <a:sym typeface="Arial"/>
            </a:endParaRPr>
          </a:p>
          <a:p>
            <a:pPr marL="342900" lvl="0" indent="0" algn="l" rtl="0">
              <a:lnSpc>
                <a:spcPct val="90000"/>
              </a:lnSpc>
              <a:spcBef>
                <a:spcPts val="750"/>
              </a:spcBef>
              <a:spcAft>
                <a:spcPts val="0"/>
              </a:spcAft>
              <a:buSzPts val="1800"/>
              <a:buNone/>
            </a:pPr>
            <a:endParaRPr sz="2600" dirty="0">
              <a:solidFill>
                <a:srgbClr val="5D5D5D"/>
              </a:solidFill>
              <a:latin typeface="Arial"/>
              <a:ea typeface="Arial"/>
              <a:cs typeface="Arial"/>
              <a:sym typeface="Arial"/>
            </a:endParaRPr>
          </a:p>
          <a:p>
            <a:pPr marL="342900" lvl="0" indent="-298450" algn="l" rtl="0">
              <a:lnSpc>
                <a:spcPct val="90000"/>
              </a:lnSpc>
              <a:spcBef>
                <a:spcPts val="750"/>
              </a:spcBef>
              <a:spcAft>
                <a:spcPts val="0"/>
              </a:spcAft>
              <a:buClr>
                <a:srgbClr val="5D5D5D"/>
              </a:buClr>
              <a:buSzPts val="2600"/>
              <a:buFont typeface="Arial"/>
              <a:buChar char="●"/>
            </a:pPr>
            <a:r>
              <a:rPr lang="en-GB" sz="2600" dirty="0">
                <a:solidFill>
                  <a:srgbClr val="5D5D5D"/>
                </a:solidFill>
                <a:latin typeface="Arial"/>
                <a:ea typeface="Arial"/>
                <a:cs typeface="Arial"/>
                <a:sym typeface="Arial"/>
              </a:rPr>
              <a:t>What implications could the representation of men and women in the promotional material have for prospective male students?</a:t>
            </a:r>
            <a:endParaRPr sz="2600" dirty="0">
              <a:solidFill>
                <a:srgbClr val="5D5D5D"/>
              </a:solidFill>
              <a:latin typeface="Arial"/>
              <a:ea typeface="Arial"/>
              <a:cs typeface="Arial"/>
              <a:sym typeface="Arial"/>
            </a:endParaRPr>
          </a:p>
          <a:p>
            <a:pPr marL="171450" lvl="0" indent="0" algn="l" rtl="0">
              <a:lnSpc>
                <a:spcPct val="90000"/>
              </a:lnSpc>
              <a:spcBef>
                <a:spcPts val="750"/>
              </a:spcBef>
              <a:spcAft>
                <a:spcPts val="0"/>
              </a:spcAft>
              <a:buSzPts val="1800"/>
              <a:buNone/>
            </a:pPr>
            <a:endParaRPr sz="1800" dirty="0">
              <a:solidFill>
                <a:srgbClr val="5D5D5D"/>
              </a:solidFill>
              <a:latin typeface="Arial"/>
              <a:ea typeface="Arial"/>
              <a:cs typeface="Arial"/>
              <a:sym typeface="Arial"/>
            </a:endParaRPr>
          </a:p>
          <a:p>
            <a:pPr marL="171450" lvl="0" indent="0" algn="l" rtl="0">
              <a:lnSpc>
                <a:spcPct val="90000"/>
              </a:lnSpc>
              <a:spcBef>
                <a:spcPts val="750"/>
              </a:spcBef>
              <a:spcAft>
                <a:spcPts val="0"/>
              </a:spcAft>
              <a:buSzPts val="1800"/>
              <a:buNone/>
            </a:pPr>
            <a:endParaRPr sz="1800" b="1" dirty="0">
              <a:solidFill>
                <a:srgbClr val="5D5D5D"/>
              </a:solidFill>
              <a:latin typeface="Arial"/>
              <a:ea typeface="Arial"/>
              <a:cs typeface="Arial"/>
              <a:sym typeface="Arial"/>
            </a:endParaRPr>
          </a:p>
          <a:p>
            <a:pPr marL="171450" lvl="0" indent="-57150" algn="l" rtl="0">
              <a:lnSpc>
                <a:spcPct val="90000"/>
              </a:lnSpc>
              <a:spcBef>
                <a:spcPts val="750"/>
              </a:spcBef>
              <a:spcAft>
                <a:spcPts val="0"/>
              </a:spcAft>
              <a:buSzPts val="2400"/>
              <a:buNone/>
            </a:pPr>
            <a:endParaRPr sz="1800" dirty="0">
              <a:solidFill>
                <a:srgbClr val="5D5D5D"/>
              </a:solidFill>
              <a:latin typeface="Arial"/>
              <a:ea typeface="Arial"/>
              <a:cs typeface="Arial"/>
              <a:sym typeface="Arial"/>
            </a:endParaRPr>
          </a:p>
        </p:txBody>
      </p:sp>
      <p:sp>
        <p:nvSpPr>
          <p:cNvPr id="331" name="Google Shape;331;p45"/>
          <p:cNvSpPr txBox="1">
            <a:spLocks noGrp="1"/>
          </p:cNvSpPr>
          <p:nvPr>
            <p:ph type="title"/>
          </p:nvPr>
        </p:nvSpPr>
        <p:spPr>
          <a:xfrm>
            <a:off x="1303988" y="961181"/>
            <a:ext cx="6343500" cy="9345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GB" sz="4000" dirty="0">
                <a:solidFill>
                  <a:srgbClr val="419CD2"/>
                </a:solidFill>
                <a:latin typeface="Georgia"/>
                <a:ea typeface="Georgia"/>
                <a:cs typeface="Georgia"/>
                <a:sym typeface="Georgia"/>
              </a:rPr>
              <a:t>Individual reflection</a:t>
            </a:r>
            <a:endParaRPr sz="40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931CA629-FE26-4D47-9ACF-DFCB1F195F23}"/>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2.7</a:t>
            </a:r>
          </a:p>
        </p:txBody>
      </p:sp>
      <p:pic>
        <p:nvPicPr>
          <p:cNvPr id="13" name="Picture 12" descr="Text&#10;&#10;Description automatically generated">
            <a:extLst>
              <a:ext uri="{FF2B5EF4-FFF2-40B4-BE49-F238E27FC236}">
                <a16:creationId xmlns:a16="http://schemas.microsoft.com/office/drawing/2014/main" id="{438F7551-68C5-4124-B130-9920BD5645A4}"/>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8047B977-68E4-4F93-BD93-1CD376272066}"/>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248F6938-7D3D-447B-8049-D7D3FDC469D9}"/>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C0D4E70C-970F-4D70-AC1E-D50028EAF986}"/>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body" idx="1"/>
          </p:nvPr>
        </p:nvSpPr>
        <p:spPr>
          <a:xfrm>
            <a:off x="970369" y="1694836"/>
            <a:ext cx="7050600" cy="4329300"/>
          </a:xfrm>
          <a:prstGeom prst="rect">
            <a:avLst/>
          </a:prstGeom>
          <a:solidFill>
            <a:schemeClr val="lt1"/>
          </a:solidFill>
          <a:ln>
            <a:noFill/>
          </a:ln>
        </p:spPr>
        <p:txBody>
          <a:bodyPr spcFirstLastPara="1" wrap="square" lIns="68550" tIns="34275" rIns="68550" bIns="34275" anchor="t" anchorCtr="0">
            <a:noAutofit/>
          </a:bodyPr>
          <a:lstStyle/>
          <a:p>
            <a:pPr marL="0" lvl="0" indent="0" algn="l" rtl="0">
              <a:lnSpc>
                <a:spcPct val="90000"/>
              </a:lnSpc>
              <a:spcBef>
                <a:spcPts val="750"/>
              </a:spcBef>
              <a:spcAft>
                <a:spcPts val="0"/>
              </a:spcAft>
              <a:buSzPts val="1800"/>
              <a:buNone/>
            </a:pPr>
            <a:r>
              <a:rPr lang="en-GB" sz="2225" dirty="0">
                <a:solidFill>
                  <a:srgbClr val="5D5D5D"/>
                </a:solidFill>
                <a:latin typeface="Arial"/>
                <a:ea typeface="Arial"/>
                <a:cs typeface="Arial"/>
                <a:sym typeface="Arial"/>
              </a:rPr>
              <a:t>The GGG report published by the World Economic Forum measures gender gaps across four dimensions:</a:t>
            </a:r>
            <a:endParaRPr sz="2225" dirty="0">
              <a:solidFill>
                <a:srgbClr val="5D5D5D"/>
              </a:solidFill>
              <a:latin typeface="Arial"/>
              <a:ea typeface="Arial"/>
              <a:cs typeface="Arial"/>
              <a:sym typeface="Arial"/>
            </a:endParaRPr>
          </a:p>
          <a:p>
            <a:pPr marL="0" lvl="0" indent="0" algn="l" rtl="0">
              <a:lnSpc>
                <a:spcPct val="90000"/>
              </a:lnSpc>
              <a:spcBef>
                <a:spcPts val="750"/>
              </a:spcBef>
              <a:spcAft>
                <a:spcPts val="0"/>
              </a:spcAft>
              <a:buSzPts val="1800"/>
              <a:buNone/>
            </a:pPr>
            <a:endParaRPr sz="1425" dirty="0">
              <a:solidFill>
                <a:srgbClr val="5D5D5D"/>
              </a:solidFill>
              <a:latin typeface="Arial"/>
              <a:ea typeface="Arial"/>
              <a:cs typeface="Arial"/>
              <a:sym typeface="Arial"/>
            </a:endParaRPr>
          </a:p>
          <a:p>
            <a:pPr marL="342900" lvl="0" indent="-312738" algn="l" rtl="0">
              <a:lnSpc>
                <a:spcPct val="90000"/>
              </a:lnSpc>
              <a:spcBef>
                <a:spcPts val="750"/>
              </a:spcBef>
              <a:spcAft>
                <a:spcPts val="0"/>
              </a:spcAft>
              <a:buClr>
                <a:srgbClr val="5D5D5D"/>
              </a:buClr>
              <a:buSzPts val="2800"/>
              <a:buFont typeface="Arial"/>
              <a:buChar char="●"/>
            </a:pPr>
            <a:r>
              <a:rPr lang="en-GB" sz="2225" dirty="0">
                <a:solidFill>
                  <a:srgbClr val="5D5D5D"/>
                </a:solidFill>
                <a:latin typeface="Arial"/>
                <a:ea typeface="Arial"/>
                <a:cs typeface="Arial"/>
                <a:sym typeface="Arial"/>
              </a:rPr>
              <a:t>Economic Participation and Opportunity</a:t>
            </a:r>
            <a:endParaRPr sz="2225" dirty="0">
              <a:solidFill>
                <a:srgbClr val="5D5D5D"/>
              </a:solidFill>
              <a:latin typeface="Arial"/>
              <a:ea typeface="Arial"/>
              <a:cs typeface="Arial"/>
              <a:sym typeface="Arial"/>
            </a:endParaRPr>
          </a:p>
          <a:p>
            <a:pPr marL="342900" lvl="0" indent="-312738" algn="l" rtl="0">
              <a:lnSpc>
                <a:spcPct val="90000"/>
              </a:lnSpc>
              <a:spcBef>
                <a:spcPts val="0"/>
              </a:spcBef>
              <a:spcAft>
                <a:spcPts val="0"/>
              </a:spcAft>
              <a:buClr>
                <a:srgbClr val="5D5D5D"/>
              </a:buClr>
              <a:buSzPts val="2800"/>
              <a:buFont typeface="Arial"/>
              <a:buChar char="●"/>
            </a:pPr>
            <a:r>
              <a:rPr lang="en-GB" sz="2225" dirty="0">
                <a:solidFill>
                  <a:srgbClr val="5D5D5D"/>
                </a:solidFill>
                <a:latin typeface="Arial"/>
                <a:ea typeface="Arial"/>
                <a:cs typeface="Arial"/>
                <a:sym typeface="Arial"/>
              </a:rPr>
              <a:t>Educational Attainment</a:t>
            </a:r>
            <a:endParaRPr sz="2225" dirty="0">
              <a:solidFill>
                <a:srgbClr val="5D5D5D"/>
              </a:solidFill>
              <a:latin typeface="Arial"/>
              <a:ea typeface="Arial"/>
              <a:cs typeface="Arial"/>
              <a:sym typeface="Arial"/>
            </a:endParaRPr>
          </a:p>
          <a:p>
            <a:pPr marL="342900" lvl="0" indent="-312738" algn="l" rtl="0">
              <a:lnSpc>
                <a:spcPct val="90000"/>
              </a:lnSpc>
              <a:spcBef>
                <a:spcPts val="0"/>
              </a:spcBef>
              <a:spcAft>
                <a:spcPts val="0"/>
              </a:spcAft>
              <a:buClr>
                <a:srgbClr val="5D5D5D"/>
              </a:buClr>
              <a:buSzPts val="2800"/>
              <a:buFont typeface="Arial"/>
              <a:buChar char="●"/>
            </a:pPr>
            <a:r>
              <a:rPr lang="en-GB" sz="2225" dirty="0">
                <a:solidFill>
                  <a:srgbClr val="5D5D5D"/>
                </a:solidFill>
                <a:latin typeface="Arial"/>
                <a:ea typeface="Arial"/>
                <a:cs typeface="Arial"/>
                <a:sym typeface="Arial"/>
              </a:rPr>
              <a:t>Health and Survival and </a:t>
            </a:r>
            <a:endParaRPr sz="2225" dirty="0">
              <a:solidFill>
                <a:srgbClr val="5D5D5D"/>
              </a:solidFill>
              <a:latin typeface="Arial"/>
              <a:ea typeface="Arial"/>
              <a:cs typeface="Arial"/>
              <a:sym typeface="Arial"/>
            </a:endParaRPr>
          </a:p>
          <a:p>
            <a:pPr marL="342900" lvl="0" indent="-312738" algn="l" rtl="0">
              <a:lnSpc>
                <a:spcPct val="90000"/>
              </a:lnSpc>
              <a:spcBef>
                <a:spcPts val="0"/>
              </a:spcBef>
              <a:spcAft>
                <a:spcPts val="0"/>
              </a:spcAft>
              <a:buClr>
                <a:srgbClr val="5D5D5D"/>
              </a:buClr>
              <a:buSzPts val="2800"/>
              <a:buFont typeface="Arial"/>
              <a:buChar char="●"/>
            </a:pPr>
            <a:r>
              <a:rPr lang="en-GB" sz="2225" dirty="0">
                <a:solidFill>
                  <a:srgbClr val="5D5D5D"/>
                </a:solidFill>
                <a:latin typeface="Arial"/>
                <a:ea typeface="Arial"/>
                <a:cs typeface="Arial"/>
                <a:sym typeface="Arial"/>
              </a:rPr>
              <a:t>Political Empowerment</a:t>
            </a:r>
            <a:endParaRPr sz="2225" dirty="0">
              <a:solidFill>
                <a:srgbClr val="5D5D5D"/>
              </a:solidFill>
              <a:latin typeface="Arial"/>
              <a:ea typeface="Arial"/>
              <a:cs typeface="Arial"/>
              <a:sym typeface="Arial"/>
            </a:endParaRPr>
          </a:p>
          <a:p>
            <a:pPr marL="0" lvl="0" indent="0" algn="l" rtl="0">
              <a:lnSpc>
                <a:spcPct val="90000"/>
              </a:lnSpc>
              <a:spcBef>
                <a:spcPts val="750"/>
              </a:spcBef>
              <a:spcAft>
                <a:spcPts val="0"/>
              </a:spcAft>
              <a:buSzPts val="1800"/>
              <a:buNone/>
            </a:pPr>
            <a:endParaRPr sz="1425" dirty="0">
              <a:solidFill>
                <a:srgbClr val="5D5D5D"/>
              </a:solidFill>
              <a:latin typeface="Arial"/>
              <a:ea typeface="Arial"/>
              <a:cs typeface="Arial"/>
              <a:sym typeface="Arial"/>
            </a:endParaRPr>
          </a:p>
          <a:p>
            <a:pPr marL="0" lvl="0" indent="0" algn="l" rtl="0">
              <a:lnSpc>
                <a:spcPct val="90000"/>
              </a:lnSpc>
              <a:spcBef>
                <a:spcPts val="750"/>
              </a:spcBef>
              <a:spcAft>
                <a:spcPts val="0"/>
              </a:spcAft>
              <a:buSzPts val="1800"/>
              <a:buNone/>
            </a:pPr>
            <a:r>
              <a:rPr lang="en-GB" sz="2225" dirty="0">
                <a:solidFill>
                  <a:srgbClr val="5D5D5D"/>
                </a:solidFill>
                <a:latin typeface="Arial"/>
                <a:ea typeface="Arial"/>
                <a:cs typeface="Arial"/>
                <a:sym typeface="Arial"/>
              </a:rPr>
              <a:t>Link to find the latest report (2021) including all country reports:</a:t>
            </a:r>
            <a:endParaRPr sz="2225" dirty="0">
              <a:solidFill>
                <a:srgbClr val="5D5D5D"/>
              </a:solidFill>
              <a:latin typeface="Arial"/>
              <a:ea typeface="Arial"/>
              <a:cs typeface="Arial"/>
              <a:sym typeface="Arial"/>
            </a:endParaRPr>
          </a:p>
          <a:p>
            <a:pPr marL="0" lvl="0" indent="0" algn="l" rtl="0">
              <a:lnSpc>
                <a:spcPct val="90000"/>
              </a:lnSpc>
              <a:spcBef>
                <a:spcPts val="750"/>
              </a:spcBef>
              <a:spcAft>
                <a:spcPts val="0"/>
              </a:spcAft>
              <a:buSzPts val="1800"/>
              <a:buNone/>
            </a:pPr>
            <a:r>
              <a:rPr lang="en-GB" sz="2025" u="sng" dirty="0">
                <a:solidFill>
                  <a:schemeClr val="hlink"/>
                </a:solidFill>
                <a:latin typeface="Arial"/>
                <a:ea typeface="Arial"/>
                <a:cs typeface="Arial"/>
                <a:sym typeface="Arial"/>
                <a:hlinkClick r:id="rId3"/>
              </a:rPr>
              <a:t>www.weforum.org/reports/global-gender-gap-report-2021</a:t>
            </a:r>
            <a:r>
              <a:rPr lang="en-GB" sz="2025" dirty="0">
                <a:solidFill>
                  <a:srgbClr val="5D5D5D"/>
                </a:solidFill>
                <a:latin typeface="Arial"/>
                <a:ea typeface="Arial"/>
                <a:cs typeface="Arial"/>
                <a:sym typeface="Arial"/>
              </a:rPr>
              <a:t> </a:t>
            </a:r>
            <a:endParaRPr sz="2025" dirty="0">
              <a:solidFill>
                <a:srgbClr val="5D5D5D"/>
              </a:solidFill>
              <a:latin typeface="Arial"/>
              <a:ea typeface="Arial"/>
              <a:cs typeface="Arial"/>
              <a:sym typeface="Arial"/>
            </a:endParaRPr>
          </a:p>
          <a:p>
            <a:pPr marL="171450" lvl="0" indent="0" algn="l" rtl="0">
              <a:lnSpc>
                <a:spcPct val="90000"/>
              </a:lnSpc>
              <a:spcBef>
                <a:spcPts val="750"/>
              </a:spcBef>
              <a:spcAft>
                <a:spcPts val="0"/>
              </a:spcAft>
              <a:buSzPts val="1800"/>
              <a:buNone/>
            </a:pPr>
            <a:endParaRPr sz="2200" b="1" dirty="0">
              <a:solidFill>
                <a:srgbClr val="5D5D5D"/>
              </a:solidFill>
              <a:latin typeface="Arial"/>
              <a:ea typeface="Arial"/>
              <a:cs typeface="Arial"/>
              <a:sym typeface="Arial"/>
            </a:endParaRPr>
          </a:p>
          <a:p>
            <a:pPr marL="171450" lvl="0" indent="-57150" algn="l" rtl="0">
              <a:lnSpc>
                <a:spcPct val="90000"/>
              </a:lnSpc>
              <a:spcBef>
                <a:spcPts val="750"/>
              </a:spcBef>
              <a:spcAft>
                <a:spcPts val="0"/>
              </a:spcAft>
              <a:buSzPts val="2400"/>
              <a:buNone/>
            </a:pPr>
            <a:endParaRPr sz="2200" dirty="0">
              <a:solidFill>
                <a:srgbClr val="5D5D5D"/>
              </a:solidFill>
              <a:latin typeface="Arial"/>
              <a:ea typeface="Arial"/>
              <a:cs typeface="Arial"/>
              <a:sym typeface="Arial"/>
            </a:endParaRPr>
          </a:p>
        </p:txBody>
      </p:sp>
      <p:sp>
        <p:nvSpPr>
          <p:cNvPr id="345" name="Google Shape;345;p46"/>
          <p:cNvSpPr txBox="1">
            <a:spLocks noGrp="1"/>
          </p:cNvSpPr>
          <p:nvPr>
            <p:ph type="title"/>
          </p:nvPr>
        </p:nvSpPr>
        <p:spPr>
          <a:xfrm>
            <a:off x="807619" y="888116"/>
            <a:ext cx="7376100" cy="9345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Clr>
                <a:srgbClr val="5784CC"/>
              </a:buClr>
              <a:buSzPts val="4400"/>
              <a:buNone/>
            </a:pPr>
            <a:r>
              <a:rPr lang="en-GB" sz="3200" dirty="0">
                <a:solidFill>
                  <a:srgbClr val="419CD2"/>
                </a:solidFill>
                <a:latin typeface="Georgia"/>
                <a:ea typeface="Georgia"/>
                <a:cs typeface="Georgia"/>
                <a:sym typeface="Georgia"/>
              </a:rPr>
              <a:t>Global Gender Gap Country Report</a:t>
            </a:r>
            <a:endParaRPr sz="32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2D766D4A-A0AA-4E39-A622-EC5AEB406410}"/>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2.8</a:t>
            </a:r>
          </a:p>
        </p:txBody>
      </p:sp>
      <p:pic>
        <p:nvPicPr>
          <p:cNvPr id="13" name="Picture 12" descr="Text&#10;&#10;Description automatically generated">
            <a:extLst>
              <a:ext uri="{FF2B5EF4-FFF2-40B4-BE49-F238E27FC236}">
                <a16:creationId xmlns:a16="http://schemas.microsoft.com/office/drawing/2014/main" id="{B7D2F592-FFA7-47AD-AAAC-75ACC72E7A13}"/>
              </a:ext>
            </a:extLst>
          </p:cNvPr>
          <p:cNvPicPr>
            <a:picLocks noChangeAspect="1"/>
          </p:cNvPicPr>
          <p:nvPr/>
        </p:nvPicPr>
        <p:blipFill>
          <a:blip r:embed="rId4"/>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92090739-2474-436C-98A9-362D4E2FF5F8}"/>
              </a:ext>
            </a:extLst>
          </p:cNvPr>
          <p:cNvPicPr>
            <a:picLocks noChangeAspect="1"/>
          </p:cNvPicPr>
          <p:nvPr/>
        </p:nvPicPr>
        <p:blipFill>
          <a:blip r:embed="rId5"/>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CAFBF750-9008-4F3A-AC56-C6008B151914}"/>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E4BE0743-7591-41BC-A868-0ABCA4CDD9B6}"/>
              </a:ext>
            </a:extLst>
          </p:cNvPr>
          <p:cNvPicPr>
            <a:picLocks noChangeAspect="1"/>
          </p:cNvPicPr>
          <p:nvPr/>
        </p:nvPicPr>
        <p:blipFill>
          <a:blip r:embed="rId6"/>
          <a:srcRect/>
          <a:stretch/>
        </p:blipFill>
        <p:spPr>
          <a:xfrm>
            <a:off x="348899" y="179216"/>
            <a:ext cx="3218265" cy="696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body" idx="1"/>
          </p:nvPr>
        </p:nvSpPr>
        <p:spPr>
          <a:xfrm>
            <a:off x="569175" y="1799658"/>
            <a:ext cx="7779900" cy="40671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800"/>
              </a:spcBef>
              <a:spcAft>
                <a:spcPts val="0"/>
              </a:spcAft>
              <a:buClr>
                <a:srgbClr val="434343"/>
              </a:buClr>
              <a:buSzPts val="3000"/>
              <a:buFont typeface="Arial"/>
              <a:buAutoNum type="arabicPeriod"/>
            </a:pPr>
            <a:r>
              <a:rPr lang="en-GB" sz="3000" dirty="0">
                <a:solidFill>
                  <a:srgbClr val="5D5D5D"/>
                </a:solidFill>
                <a:latin typeface="Arial"/>
                <a:ea typeface="Arial"/>
                <a:cs typeface="Arial"/>
                <a:sym typeface="Arial"/>
              </a:rPr>
              <a:t>Complete the 3-column pre-organiser on flipchart paper using sticky notes </a:t>
            </a:r>
            <a:r>
              <a:rPr lang="en-GB" sz="3000" i="1" dirty="0">
                <a:solidFill>
                  <a:srgbClr val="5D5D5D"/>
                </a:solidFill>
                <a:latin typeface="Arial"/>
                <a:ea typeface="Arial"/>
                <a:cs typeface="Arial"/>
                <a:sym typeface="Arial"/>
              </a:rPr>
              <a:t>(15 mins)</a:t>
            </a:r>
            <a:endParaRPr sz="3000" i="1" dirty="0">
              <a:solidFill>
                <a:srgbClr val="5D5D5D"/>
              </a:solidFill>
              <a:latin typeface="Arial"/>
              <a:ea typeface="Arial"/>
              <a:cs typeface="Arial"/>
              <a:sym typeface="Arial"/>
            </a:endParaRPr>
          </a:p>
          <a:p>
            <a:pPr marL="457200" lvl="0" indent="0" algn="l" rtl="0">
              <a:lnSpc>
                <a:spcPct val="90000"/>
              </a:lnSpc>
              <a:spcBef>
                <a:spcPts val="800"/>
              </a:spcBef>
              <a:spcAft>
                <a:spcPts val="0"/>
              </a:spcAft>
              <a:buNone/>
            </a:pPr>
            <a:endParaRPr sz="3000" i="1" dirty="0">
              <a:solidFill>
                <a:srgbClr val="5D5D5D"/>
              </a:solidFill>
              <a:latin typeface="Arial"/>
              <a:ea typeface="Arial"/>
              <a:cs typeface="Arial"/>
              <a:sym typeface="Arial"/>
            </a:endParaRPr>
          </a:p>
          <a:p>
            <a:pPr marL="457200" lvl="0" indent="-419100" algn="l" rtl="0">
              <a:lnSpc>
                <a:spcPct val="90000"/>
              </a:lnSpc>
              <a:spcBef>
                <a:spcPts val="800"/>
              </a:spcBef>
              <a:spcAft>
                <a:spcPts val="0"/>
              </a:spcAft>
              <a:buClr>
                <a:srgbClr val="434343"/>
              </a:buClr>
              <a:buSzPts val="3000"/>
              <a:buFont typeface="Arial"/>
              <a:buAutoNum type="arabicPeriod"/>
            </a:pPr>
            <a:r>
              <a:rPr lang="en-GB" sz="3000" dirty="0">
                <a:solidFill>
                  <a:srgbClr val="5D5D5D"/>
                </a:solidFill>
                <a:latin typeface="Arial"/>
                <a:ea typeface="Arial"/>
                <a:cs typeface="Arial"/>
                <a:sym typeface="Arial"/>
              </a:rPr>
              <a:t>Carry out a comparative analysis between your three lists i.e. to what extent does your first list match list two and three? and write down your reflections in Reflective space 2 in your handbook </a:t>
            </a:r>
            <a:r>
              <a:rPr lang="en-GB" sz="3000" i="1" dirty="0">
                <a:solidFill>
                  <a:srgbClr val="5D5D5D"/>
                </a:solidFill>
                <a:latin typeface="Arial"/>
                <a:ea typeface="Arial"/>
                <a:cs typeface="Arial"/>
                <a:sym typeface="Arial"/>
              </a:rPr>
              <a:t>(5 mins)</a:t>
            </a:r>
            <a:endParaRPr sz="3000" i="1" dirty="0">
              <a:solidFill>
                <a:srgbClr val="5D5D5D"/>
              </a:solidFill>
              <a:latin typeface="Arial"/>
              <a:ea typeface="Arial"/>
              <a:cs typeface="Arial"/>
              <a:sym typeface="Arial"/>
            </a:endParaRPr>
          </a:p>
        </p:txBody>
      </p:sp>
      <p:sp>
        <p:nvSpPr>
          <p:cNvPr id="361" name="Google Shape;361;p47"/>
          <p:cNvSpPr txBox="1"/>
          <p:nvPr/>
        </p:nvSpPr>
        <p:spPr>
          <a:xfrm>
            <a:off x="1147573" y="1008584"/>
            <a:ext cx="6748800" cy="80224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None/>
            </a:pPr>
            <a:r>
              <a:rPr lang="en-GB" sz="3200" dirty="0">
                <a:solidFill>
                  <a:srgbClr val="419CD2"/>
                </a:solidFill>
                <a:latin typeface="Georgia"/>
                <a:ea typeface="Georgia"/>
                <a:cs typeface="Georgia"/>
                <a:sym typeface="Georgia"/>
              </a:rPr>
              <a:t>Individual ‘thinking map’</a:t>
            </a:r>
            <a:endParaRPr sz="3200" dirty="0">
              <a:solidFill>
                <a:srgbClr val="419CD2"/>
              </a:solidFill>
              <a:latin typeface="Georgia"/>
              <a:ea typeface="Georgia"/>
              <a:cs typeface="Georgia"/>
              <a:sym typeface="Georgia"/>
            </a:endParaRPr>
          </a:p>
        </p:txBody>
      </p:sp>
      <p:sp>
        <p:nvSpPr>
          <p:cNvPr id="12" name="Rectangle 11">
            <a:extLst>
              <a:ext uri="{FF2B5EF4-FFF2-40B4-BE49-F238E27FC236}">
                <a16:creationId xmlns:a16="http://schemas.microsoft.com/office/drawing/2014/main" id="{0B5285E1-CC2C-4167-B2D5-A83B9D8EC9D4}"/>
              </a:ext>
            </a:extLst>
          </p:cNvPr>
          <p:cNvSpPr/>
          <p:nvPr/>
        </p:nvSpPr>
        <p:spPr>
          <a:xfrm>
            <a:off x="46355" y="6573198"/>
            <a:ext cx="1769806" cy="300952"/>
          </a:xfrm>
          <a:prstGeom prst="rect">
            <a:avLst/>
          </a:prstGeom>
          <a:solidFill>
            <a:srgbClr val="419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bg1"/>
                </a:solidFill>
              </a:rPr>
              <a:t>TL Slide 2.9</a:t>
            </a:r>
          </a:p>
        </p:txBody>
      </p:sp>
      <p:pic>
        <p:nvPicPr>
          <p:cNvPr id="13" name="Picture 12" descr="Text&#10;&#10;Description automatically generated">
            <a:extLst>
              <a:ext uri="{FF2B5EF4-FFF2-40B4-BE49-F238E27FC236}">
                <a16:creationId xmlns:a16="http://schemas.microsoft.com/office/drawing/2014/main" id="{378F1C25-147B-451B-A2BA-4CDF71AEAEF4}"/>
              </a:ext>
            </a:extLst>
          </p:cNvPr>
          <p:cNvPicPr>
            <a:picLocks noChangeAspect="1"/>
          </p:cNvPicPr>
          <p:nvPr/>
        </p:nvPicPr>
        <p:blipFill>
          <a:blip r:embed="rId3"/>
          <a:stretch>
            <a:fillRect/>
          </a:stretch>
        </p:blipFill>
        <p:spPr>
          <a:xfrm>
            <a:off x="4189889" y="82139"/>
            <a:ext cx="4855474" cy="841250"/>
          </a:xfrm>
          <a:prstGeom prst="rect">
            <a:avLst/>
          </a:prstGeom>
        </p:spPr>
      </p:pic>
      <p:pic>
        <p:nvPicPr>
          <p:cNvPr id="14" name="Picture 13" descr="Logo, company name&#10;&#10;Description automatically generated">
            <a:extLst>
              <a:ext uri="{FF2B5EF4-FFF2-40B4-BE49-F238E27FC236}">
                <a16:creationId xmlns:a16="http://schemas.microsoft.com/office/drawing/2014/main" id="{EED55816-80CF-49EC-985F-60617B4FFD24}"/>
              </a:ext>
            </a:extLst>
          </p:cNvPr>
          <p:cNvPicPr>
            <a:picLocks noChangeAspect="1"/>
          </p:cNvPicPr>
          <p:nvPr/>
        </p:nvPicPr>
        <p:blipFill>
          <a:blip r:embed="rId4"/>
          <a:stretch>
            <a:fillRect/>
          </a:stretch>
        </p:blipFill>
        <p:spPr>
          <a:xfrm>
            <a:off x="7896373" y="6188556"/>
            <a:ext cx="932569" cy="546997"/>
          </a:xfrm>
          <a:prstGeom prst="rect">
            <a:avLst/>
          </a:prstGeom>
        </p:spPr>
      </p:pic>
      <p:cxnSp>
        <p:nvCxnSpPr>
          <p:cNvPr id="15" name="Straight Connector 14">
            <a:extLst>
              <a:ext uri="{FF2B5EF4-FFF2-40B4-BE49-F238E27FC236}">
                <a16:creationId xmlns:a16="http://schemas.microsoft.com/office/drawing/2014/main" id="{F0EE51EF-C853-4E0B-9907-2A33918F9148}"/>
              </a:ext>
            </a:extLst>
          </p:cNvPr>
          <p:cNvCxnSpPr/>
          <p:nvPr/>
        </p:nvCxnSpPr>
        <p:spPr>
          <a:xfrm>
            <a:off x="-1" y="92338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FEDA4DEF-7528-4434-B0AA-9CC0245AB706}"/>
              </a:ext>
            </a:extLst>
          </p:cNvPr>
          <p:cNvPicPr>
            <a:picLocks noChangeAspect="1"/>
          </p:cNvPicPr>
          <p:nvPr/>
        </p:nvPicPr>
        <p:blipFill>
          <a:blip r:embed="rId5"/>
          <a:srcRect/>
          <a:stretch/>
        </p:blipFill>
        <p:spPr>
          <a:xfrm>
            <a:off x="348899" y="179216"/>
            <a:ext cx="3218265" cy="6968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General document" ma:contentTypeID="0x01010045AB960FE54F224EABB07E78153F48D1009C8C2631AD7BD14685B1801652E631EF" ma:contentTypeVersion="1" ma:contentTypeDescription="" ma:contentTypeScope="" ma:versionID="f93296b0ca8b7566d611830e4235618a">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80BB7B-CCD9-45F6-A80A-0CC743DB0A41}">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C0EDE6-8D47-4E6F-8F2F-D9DA50328133}">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E0A50A-8E0A-4695-A702-0A368CC33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TotalTime>
  <Words>1856</Words>
  <Application>Microsoft Office PowerPoint</Application>
  <PresentationFormat>On-screen Show (4:3)</PresentationFormat>
  <Paragraphs>286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Book Antiqua</vt:lpstr>
      <vt:lpstr>Calibri</vt:lpstr>
      <vt:lpstr>Georgia</vt:lpstr>
      <vt:lpstr>Roboto</vt:lpstr>
      <vt:lpstr>Segoe UI</vt:lpstr>
      <vt:lpstr>Office Theme</vt:lpstr>
      <vt:lpstr>Transformative Learning - developing critical reflective thinking in learners</vt:lpstr>
      <vt:lpstr>Day 2: Transformative learning</vt:lpstr>
      <vt:lpstr>Learning outcomes for Day 2</vt:lpstr>
      <vt:lpstr>Gender dimensions</vt:lpstr>
      <vt:lpstr>Gender is… representation</vt:lpstr>
      <vt:lpstr>Gender audit of promotional material</vt:lpstr>
      <vt:lpstr>Individual reflection</vt:lpstr>
      <vt:lpstr>Global Gender Gap Country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TESCEA was part of the UKAID-funded SPHEIR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Redesign for Significant Learning and Transformation Workshop</dc:title>
  <dc:creator>Jennifer Chapin</dc:creator>
  <cp:lastModifiedBy>Sian Harris</cp:lastModifiedBy>
  <cp:revision>2</cp:revision>
  <dcterms:created xsi:type="dcterms:W3CDTF">2018-08-01T11:25:02Z</dcterms:created>
  <dcterms:modified xsi:type="dcterms:W3CDTF">2021-12-14T16:31:49Z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0x01010045AB960FE54F224EABB07E78153F48D1009C8C2631AD7BD14685B1801652E631EF</vt:lpwstr>
  </property>
</Properties>
</file>