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317" r:id="rId5"/>
    <p:sldId id="257" r:id="rId6"/>
    <p:sldId id="258" r:id="rId7"/>
    <p:sldId id="325" r:id="rId8"/>
    <p:sldId id="326" r:id="rId9"/>
    <p:sldId id="261" r:id="rId10"/>
    <p:sldId id="262" r:id="rId11"/>
    <p:sldId id="327" r:id="rId12"/>
    <p:sldId id="328" r:id="rId13"/>
    <p:sldId id="329" r:id="rId14"/>
    <p:sldId id="330" r:id="rId15"/>
    <p:sldId id="30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55" roundtripDataSignature="AMtx7mgcD81r9NwD3ynA27ktFStkS8zjO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lise Dennis" initials="" lastIdx="1" clrIdx="0"/>
  <p:cmAuthor id="1" name="A Dennis" initials="" lastIdx="2" clrIdx="1"/>
  <p:cmAuthor id="2" name="Kendi Muchung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D5D"/>
    <a:srgbClr val="419CD2"/>
    <a:srgbClr val="51A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8D985-8361-416F-9D71-4DC43F509344}" v="12" dt="2021-12-14T16:26:12.634"/>
    <p1510:client id="{D2D50EDE-C64B-4B55-95D1-7282C4A08004}" v="79" dt="2021-12-14T16:22:20.598"/>
  </p1510:revLst>
</p1510:revInfo>
</file>

<file path=ppt/tableStyles.xml><?xml version="1.0" encoding="utf-8"?>
<a:tblStyleLst xmlns:a="http://schemas.openxmlformats.org/drawingml/2006/main" def="{B13A7E07-249A-4CE3-BF6D-BAD963A84E5D}">
  <a:tblStyle styleId="{B13A7E07-249A-4CE3-BF6D-BAD963A84E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55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6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6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Harris" userId="c0df2758-d740-4b7f-88ff-8072a1e73049" providerId="ADAL" clId="{9088D985-8361-416F-9D71-4DC43F509344}"/>
    <pc:docChg chg="undo custSel modSld">
      <pc:chgData name="Sian Harris" userId="c0df2758-d740-4b7f-88ff-8072a1e73049" providerId="ADAL" clId="{9088D985-8361-416F-9D71-4DC43F509344}" dt="2021-12-14T16:30:25.164" v="118" actId="20577"/>
      <pc:docMkLst>
        <pc:docMk/>
      </pc:docMkLst>
      <pc:sldChg chg="modSp mod">
        <pc:chgData name="Sian Harris" userId="c0df2758-d740-4b7f-88ff-8072a1e73049" providerId="ADAL" clId="{9088D985-8361-416F-9D71-4DC43F509344}" dt="2021-12-14T16:26:39.929" v="25" actId="20577"/>
        <pc:sldMkLst>
          <pc:docMk/>
          <pc:sldMk cId="0" sldId="257"/>
        </pc:sldMkLst>
        <pc:spChg chg="mod">
          <ac:chgData name="Sian Harris" userId="c0df2758-d740-4b7f-88ff-8072a1e73049" providerId="ADAL" clId="{9088D985-8361-416F-9D71-4DC43F509344}" dt="2021-12-14T16:26:39.929" v="25" actId="20577"/>
          <ac:spMkLst>
            <pc:docMk/>
            <pc:sldMk cId="0" sldId="257"/>
            <ac:spMk id="5" creationId="{2E404299-9B3D-43EF-B1FC-9FD27EE42D52}"/>
          </ac:spMkLst>
        </pc:spChg>
      </pc:sldChg>
      <pc:sldChg chg="addSp modSp mod">
        <pc:chgData name="Sian Harris" userId="c0df2758-d740-4b7f-88ff-8072a1e73049" providerId="ADAL" clId="{9088D985-8361-416F-9D71-4DC43F509344}" dt="2021-12-14T16:27:00.494" v="31" actId="20577"/>
        <pc:sldMkLst>
          <pc:docMk/>
          <pc:sldMk cId="0" sldId="258"/>
        </pc:sldMkLst>
        <pc:spChg chg="mod">
          <ac:chgData name="Sian Harris" userId="c0df2758-d740-4b7f-88ff-8072a1e73049" providerId="ADAL" clId="{9088D985-8361-416F-9D71-4DC43F509344}" dt="2021-12-14T16:26:45.932" v="28" actId="20577"/>
          <ac:spMkLst>
            <pc:docMk/>
            <pc:sldMk cId="0" sldId="258"/>
            <ac:spMk id="11" creationId="{651AE1D3-183E-4847-920A-DB8F1FD42838}"/>
          </ac:spMkLst>
        </pc:spChg>
        <pc:spChg chg="mod">
          <ac:chgData name="Sian Harris" userId="c0df2758-d740-4b7f-88ff-8072a1e73049" providerId="ADAL" clId="{9088D985-8361-416F-9D71-4DC43F509344}" dt="2021-12-14T16:27:00.494" v="31" actId="20577"/>
          <ac:spMkLst>
            <pc:docMk/>
            <pc:sldMk cId="0" sldId="258"/>
            <ac:spMk id="262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1.447" v="2"/>
          <ac:cxnSpMkLst>
            <pc:docMk/>
            <pc:sldMk cId="0" sldId="258"/>
            <ac:cxnSpMk id="7" creationId="{027C17F4-F1A5-452E-938C-A09858AB9009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8:13.037" v="53" actId="20577"/>
        <pc:sldMkLst>
          <pc:docMk/>
          <pc:sldMk cId="0" sldId="261"/>
        </pc:sldMkLst>
        <pc:spChg chg="mod">
          <ac:chgData name="Sian Harris" userId="c0df2758-d740-4b7f-88ff-8072a1e73049" providerId="ADAL" clId="{9088D985-8361-416F-9D71-4DC43F509344}" dt="2021-12-14T16:28:13.037" v="53" actId="20577"/>
          <ac:spMkLst>
            <pc:docMk/>
            <pc:sldMk cId="0" sldId="261"/>
            <ac:spMk id="12" creationId="{F58ABE02-E90A-4C2B-B995-DEE42936E22B}"/>
          </ac:spMkLst>
        </pc:spChg>
        <pc:spChg chg="mod">
          <ac:chgData name="Sian Harris" userId="c0df2758-d740-4b7f-88ff-8072a1e73049" providerId="ADAL" clId="{9088D985-8361-416F-9D71-4DC43F509344}" dt="2021-12-14T16:28:08.855" v="50" actId="207"/>
          <ac:spMkLst>
            <pc:docMk/>
            <pc:sldMk cId="0" sldId="261"/>
            <ac:spMk id="306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5.228" v="5"/>
          <ac:cxnSpMkLst>
            <pc:docMk/>
            <pc:sldMk cId="0" sldId="261"/>
            <ac:cxnSpMk id="8" creationId="{843E89F3-3DA5-4280-98CC-E7DCE578EE6C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9:22.871" v="97" actId="20577"/>
        <pc:sldMkLst>
          <pc:docMk/>
          <pc:sldMk cId="0" sldId="262"/>
        </pc:sldMkLst>
        <pc:spChg chg="mod">
          <ac:chgData name="Sian Harris" userId="c0df2758-d740-4b7f-88ff-8072a1e73049" providerId="ADAL" clId="{9088D985-8361-416F-9D71-4DC43F509344}" dt="2021-12-14T16:29:22.871" v="97" actId="20577"/>
          <ac:spMkLst>
            <pc:docMk/>
            <pc:sldMk cId="0" sldId="262"/>
            <ac:spMk id="13" creationId="{6BF457CC-A892-4445-A8A6-1A219746F555}"/>
          </ac:spMkLst>
        </pc:spChg>
        <pc:spChg chg="mod">
          <ac:chgData name="Sian Harris" userId="c0df2758-d740-4b7f-88ff-8072a1e73049" providerId="ADAL" clId="{9088D985-8361-416F-9D71-4DC43F509344}" dt="2021-12-14T16:28:35.528" v="56" actId="207"/>
          <ac:spMkLst>
            <pc:docMk/>
            <pc:sldMk cId="0" sldId="262"/>
            <ac:spMk id="321" creationId="{00000000-0000-0000-0000-000000000000}"/>
          </ac:spMkLst>
        </pc:spChg>
        <pc:spChg chg="mod">
          <ac:chgData name="Sian Harris" userId="c0df2758-d740-4b7f-88ff-8072a1e73049" providerId="ADAL" clId="{9088D985-8361-416F-9D71-4DC43F509344}" dt="2021-12-14T16:29:16.010" v="94" actId="207"/>
          <ac:spMkLst>
            <pc:docMk/>
            <pc:sldMk cId="0" sldId="262"/>
            <ac:spMk id="322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6.284" v="6"/>
          <ac:cxnSpMkLst>
            <pc:docMk/>
            <pc:sldMk cId="0" sldId="262"/>
            <ac:cxnSpMk id="9" creationId="{3A28D483-EE1B-4CED-8622-01C01FB9CC1A}"/>
          </ac:cxnSpMkLst>
        </pc:cxnChg>
      </pc:sldChg>
      <pc:sldChg chg="addSp delSp modSp">
        <pc:chgData name="Sian Harris" userId="c0df2758-d740-4b7f-88ff-8072a1e73049" providerId="ADAL" clId="{9088D985-8361-416F-9D71-4DC43F509344}" dt="2021-12-14T16:25:14.506" v="12"/>
        <pc:sldMkLst>
          <pc:docMk/>
          <pc:sldMk cId="0" sldId="300"/>
        </pc:sldMkLst>
        <pc:cxnChg chg="add del mod">
          <ac:chgData name="Sian Harris" userId="c0df2758-d740-4b7f-88ff-8072a1e73049" providerId="ADAL" clId="{9088D985-8361-416F-9D71-4DC43F509344}" dt="2021-12-14T16:25:14.506" v="12"/>
          <ac:cxnSpMkLst>
            <pc:docMk/>
            <pc:sldMk cId="0" sldId="300"/>
            <ac:cxnSpMk id="20" creationId="{6C990B3B-0C4C-4CCB-904C-011F0AD79E7C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7:24.917" v="37" actId="20577"/>
        <pc:sldMkLst>
          <pc:docMk/>
          <pc:sldMk cId="0" sldId="325"/>
        </pc:sldMkLst>
        <pc:spChg chg="mod">
          <ac:chgData name="Sian Harris" userId="c0df2758-d740-4b7f-88ff-8072a1e73049" providerId="ADAL" clId="{9088D985-8361-416F-9D71-4DC43F509344}" dt="2021-12-14T16:27:24.917" v="37" actId="20577"/>
          <ac:spMkLst>
            <pc:docMk/>
            <pc:sldMk cId="0" sldId="325"/>
            <ac:spMk id="12" creationId="{92C9EBDE-A28B-41C7-868D-91B85627BB9A}"/>
          </ac:spMkLst>
        </pc:spChg>
        <pc:spChg chg="mod">
          <ac:chgData name="Sian Harris" userId="c0df2758-d740-4b7f-88ff-8072a1e73049" providerId="ADAL" clId="{9088D985-8361-416F-9D71-4DC43F509344}" dt="2021-12-14T16:27:19.879" v="34" actId="207"/>
          <ac:spMkLst>
            <pc:docMk/>
            <pc:sldMk cId="0" sldId="325"/>
            <ac:spMk id="276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2.477" v="3"/>
          <ac:cxnSpMkLst>
            <pc:docMk/>
            <pc:sldMk cId="0" sldId="325"/>
            <ac:cxnSpMk id="8" creationId="{40D1EF5F-00F9-4774-A1D6-48B7C693E657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7:54.429" v="47" actId="20577"/>
        <pc:sldMkLst>
          <pc:docMk/>
          <pc:sldMk cId="0" sldId="326"/>
        </pc:sldMkLst>
        <pc:spChg chg="mod">
          <ac:chgData name="Sian Harris" userId="c0df2758-d740-4b7f-88ff-8072a1e73049" providerId="ADAL" clId="{9088D985-8361-416F-9D71-4DC43F509344}" dt="2021-12-14T16:27:54.429" v="47" actId="20577"/>
          <ac:spMkLst>
            <pc:docMk/>
            <pc:sldMk cId="0" sldId="326"/>
            <ac:spMk id="12" creationId="{0E827ADD-8062-4D88-8146-548439B90831}"/>
          </ac:spMkLst>
        </pc:spChg>
        <pc:spChg chg="mod">
          <ac:chgData name="Sian Harris" userId="c0df2758-d740-4b7f-88ff-8072a1e73049" providerId="ADAL" clId="{9088D985-8361-416F-9D71-4DC43F509344}" dt="2021-12-14T16:27:48.542" v="44" actId="20577"/>
          <ac:spMkLst>
            <pc:docMk/>
            <pc:sldMk cId="0" sldId="326"/>
            <ac:spMk id="291" creationId="{00000000-0000-0000-0000-000000000000}"/>
          </ac:spMkLst>
        </pc:spChg>
        <pc:picChg chg="mod">
          <ac:chgData name="Sian Harris" userId="c0df2758-d740-4b7f-88ff-8072a1e73049" providerId="ADAL" clId="{9088D985-8361-416F-9D71-4DC43F509344}" dt="2021-12-14T16:27:32.548" v="39" actId="1076"/>
          <ac:picMkLst>
            <pc:docMk/>
            <pc:sldMk cId="0" sldId="326"/>
            <ac:picMk id="13" creationId="{E0082A4B-80F3-433D-B884-CE45BD2810D7}"/>
          </ac:picMkLst>
        </pc:picChg>
        <pc:cxnChg chg="add mod">
          <ac:chgData name="Sian Harris" userId="c0df2758-d740-4b7f-88ff-8072a1e73049" providerId="ADAL" clId="{9088D985-8361-416F-9D71-4DC43F509344}" dt="2021-12-14T16:25:04.199" v="4"/>
          <ac:cxnSpMkLst>
            <pc:docMk/>
            <pc:sldMk cId="0" sldId="326"/>
            <ac:cxnSpMk id="8" creationId="{2F4BA3DA-F471-4738-894E-E8C02C464C94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9:45.680" v="103" actId="20577"/>
        <pc:sldMkLst>
          <pc:docMk/>
          <pc:sldMk cId="0" sldId="327"/>
        </pc:sldMkLst>
        <pc:spChg chg="mod">
          <ac:chgData name="Sian Harris" userId="c0df2758-d740-4b7f-88ff-8072a1e73049" providerId="ADAL" clId="{9088D985-8361-416F-9D71-4DC43F509344}" dt="2021-12-14T16:29:45.680" v="103" actId="20577"/>
          <ac:spMkLst>
            <pc:docMk/>
            <pc:sldMk cId="0" sldId="327"/>
            <ac:spMk id="12" creationId="{EAB7ECA3-F8AA-4BBC-8BD8-50EA89364245}"/>
          </ac:spMkLst>
        </pc:spChg>
        <pc:spChg chg="mod">
          <ac:chgData name="Sian Harris" userId="c0df2758-d740-4b7f-88ff-8072a1e73049" providerId="ADAL" clId="{9088D985-8361-416F-9D71-4DC43F509344}" dt="2021-12-14T16:29:40.763" v="100" actId="207"/>
          <ac:spMkLst>
            <pc:docMk/>
            <pc:sldMk cId="0" sldId="327"/>
            <ac:spMk id="337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7.480" v="7"/>
          <ac:cxnSpMkLst>
            <pc:docMk/>
            <pc:sldMk cId="0" sldId="327"/>
            <ac:cxnSpMk id="8" creationId="{8EEB679F-42B8-48A1-A4BF-C7583AADEF73}"/>
          </ac:cxnSpMkLst>
        </pc:cxnChg>
      </pc:sldChg>
      <pc:sldChg chg="addSp modSp mod">
        <pc:chgData name="Sian Harris" userId="c0df2758-d740-4b7f-88ff-8072a1e73049" providerId="ADAL" clId="{9088D985-8361-416F-9D71-4DC43F509344}" dt="2021-12-14T16:30:18.016" v="114" actId="20577"/>
        <pc:sldMkLst>
          <pc:docMk/>
          <pc:sldMk cId="0" sldId="328"/>
        </pc:sldMkLst>
        <pc:spChg chg="mod">
          <ac:chgData name="Sian Harris" userId="c0df2758-d740-4b7f-88ff-8072a1e73049" providerId="ADAL" clId="{9088D985-8361-416F-9D71-4DC43F509344}" dt="2021-12-14T16:30:18.016" v="114" actId="20577"/>
          <ac:spMkLst>
            <pc:docMk/>
            <pc:sldMk cId="0" sldId="328"/>
            <ac:spMk id="12" creationId="{075C1301-754D-439D-BB2D-F546087BA714}"/>
          </ac:spMkLst>
        </pc:spChg>
        <pc:spChg chg="mod">
          <ac:chgData name="Sian Harris" userId="c0df2758-d740-4b7f-88ff-8072a1e73049" providerId="ADAL" clId="{9088D985-8361-416F-9D71-4DC43F509344}" dt="2021-12-14T16:30:11.734" v="111" actId="20577"/>
          <ac:spMkLst>
            <pc:docMk/>
            <pc:sldMk cId="0" sldId="328"/>
            <ac:spMk id="352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08.645" v="8"/>
          <ac:cxnSpMkLst>
            <pc:docMk/>
            <pc:sldMk cId="0" sldId="328"/>
            <ac:cxnSpMk id="8" creationId="{007C9660-C069-4AB8-9AC9-13A51CB2FF8D}"/>
          </ac:cxnSpMkLst>
        </pc:cxnChg>
      </pc:sldChg>
      <pc:sldChg chg="addSp modSp mod delCm">
        <pc:chgData name="Sian Harris" userId="c0df2758-d740-4b7f-88ff-8072a1e73049" providerId="ADAL" clId="{9088D985-8361-416F-9D71-4DC43F509344}" dt="2021-12-14T16:30:25.164" v="118" actId="20577"/>
        <pc:sldMkLst>
          <pc:docMk/>
          <pc:sldMk cId="0" sldId="329"/>
        </pc:sldMkLst>
        <pc:spChg chg="mod">
          <ac:chgData name="Sian Harris" userId="c0df2758-d740-4b7f-88ff-8072a1e73049" providerId="ADAL" clId="{9088D985-8361-416F-9D71-4DC43F509344}" dt="2021-12-14T16:30:25.164" v="118" actId="20577"/>
          <ac:spMkLst>
            <pc:docMk/>
            <pc:sldMk cId="0" sldId="329"/>
            <ac:spMk id="12" creationId="{71EC6A44-738B-43BF-AE38-FE0FA983A915}"/>
          </ac:spMkLst>
        </pc:spChg>
        <pc:spChg chg="mod">
          <ac:chgData name="Sian Harris" userId="c0df2758-d740-4b7f-88ff-8072a1e73049" providerId="ADAL" clId="{9088D985-8361-416F-9D71-4DC43F509344}" dt="2021-12-14T16:25:53.295" v="20" actId="207"/>
          <ac:spMkLst>
            <pc:docMk/>
            <pc:sldMk cId="0" sldId="329"/>
            <ac:spMk id="367" creationId="{00000000-0000-0000-0000-000000000000}"/>
          </ac:spMkLst>
        </pc:spChg>
        <pc:picChg chg="add mod">
          <ac:chgData name="Sian Harris" userId="c0df2758-d740-4b7f-88ff-8072a1e73049" providerId="ADAL" clId="{9088D985-8361-416F-9D71-4DC43F509344}" dt="2021-12-14T16:26:20.156" v="24" actId="1076"/>
          <ac:picMkLst>
            <pc:docMk/>
            <pc:sldMk cId="0" sldId="329"/>
            <ac:picMk id="3" creationId="{8C41A828-4F44-40D4-A392-459F036B4C29}"/>
          </ac:picMkLst>
        </pc:picChg>
        <pc:cxnChg chg="add mod">
          <ac:chgData name="Sian Harris" userId="c0df2758-d740-4b7f-88ff-8072a1e73049" providerId="ADAL" clId="{9088D985-8361-416F-9D71-4DC43F509344}" dt="2021-12-14T16:25:09.585" v="9"/>
          <ac:cxnSpMkLst>
            <pc:docMk/>
            <pc:sldMk cId="0" sldId="329"/>
            <ac:cxnSpMk id="8" creationId="{032CE45B-E197-4835-B0F3-26D01909B04E}"/>
          </ac:cxnSpMkLst>
        </pc:cxnChg>
      </pc:sldChg>
      <pc:sldChg chg="addSp modSp mod">
        <pc:chgData name="Sian Harris" userId="c0df2758-d740-4b7f-88ff-8072a1e73049" providerId="ADAL" clId="{9088D985-8361-416F-9D71-4DC43F509344}" dt="2021-12-14T16:25:25.187" v="17" actId="20577"/>
        <pc:sldMkLst>
          <pc:docMk/>
          <pc:sldMk cId="0" sldId="330"/>
        </pc:sldMkLst>
        <pc:spChg chg="mod">
          <ac:chgData name="Sian Harris" userId="c0df2758-d740-4b7f-88ff-8072a1e73049" providerId="ADAL" clId="{9088D985-8361-416F-9D71-4DC43F509344}" dt="2021-12-14T16:25:25.187" v="17" actId="20577"/>
          <ac:spMkLst>
            <pc:docMk/>
            <pc:sldMk cId="0" sldId="330"/>
            <ac:spMk id="12" creationId="{092B7851-423A-4C6B-87BA-604140672A62}"/>
          </ac:spMkLst>
        </pc:spChg>
        <pc:spChg chg="mod">
          <ac:chgData name="Sian Harris" userId="c0df2758-d740-4b7f-88ff-8072a1e73049" providerId="ADAL" clId="{9088D985-8361-416F-9D71-4DC43F509344}" dt="2021-12-14T16:25:20.218" v="13" actId="207"/>
          <ac:spMkLst>
            <pc:docMk/>
            <pc:sldMk cId="0" sldId="330"/>
            <ac:spMk id="382" creationId="{00000000-0000-0000-0000-000000000000}"/>
          </ac:spMkLst>
        </pc:spChg>
        <pc:cxnChg chg="add mod">
          <ac:chgData name="Sian Harris" userId="c0df2758-d740-4b7f-88ff-8072a1e73049" providerId="ADAL" clId="{9088D985-8361-416F-9D71-4DC43F509344}" dt="2021-12-14T16:25:10.682" v="10"/>
          <ac:cxnSpMkLst>
            <pc:docMk/>
            <pc:sldMk cId="0" sldId="330"/>
            <ac:cxnSpMk id="8" creationId="{7F4F57CE-4921-4AD7-ACF0-7D6C884B563F}"/>
          </ac:cxnSpMkLst>
        </pc:cxnChg>
      </pc:sldChg>
    </pc:docChg>
  </pc:docChgLst>
  <pc:docChgLst>
    <pc:chgData name="Sian Harris" userId="c0df2758-d740-4b7f-88ff-8072a1e73049" providerId="ADAL" clId="{95D9DED2-B26E-4D11-9776-070AA6358A45}"/>
    <pc:docChg chg="undo custSel addSld delSld modSld">
      <pc:chgData name="Sian Harris" userId="c0df2758-d740-4b7f-88ff-8072a1e73049" providerId="ADAL" clId="{95D9DED2-B26E-4D11-9776-070AA6358A45}" dt="2021-11-23T15:36:12.686" v="107" actId="20577"/>
      <pc:docMkLst>
        <pc:docMk/>
      </pc:docMkLst>
      <pc:sldChg chg="modSp mod">
        <pc:chgData name="Sian Harris" userId="c0df2758-d740-4b7f-88ff-8072a1e73049" providerId="ADAL" clId="{95D9DED2-B26E-4D11-9776-070AA6358A45}" dt="2021-11-23T12:45:38.248" v="37"/>
        <pc:sldMkLst>
          <pc:docMk/>
          <pc:sldMk cId="0" sldId="256"/>
        </pc:sldMkLst>
        <pc:spChg chg="mod">
          <ac:chgData name="Sian Harris" userId="c0df2758-d740-4b7f-88ff-8072a1e73049" providerId="ADAL" clId="{95D9DED2-B26E-4D11-9776-070AA6358A45}" dt="2021-11-23T12:29:12.267" v="1" actId="207"/>
          <ac:spMkLst>
            <pc:docMk/>
            <pc:sldMk cId="0" sldId="256"/>
            <ac:spMk id="10" creationId="{50E71548-B13E-442A-B77B-601236C687EA}"/>
          </ac:spMkLst>
        </pc:spChg>
        <pc:spChg chg="mod">
          <ac:chgData name="Sian Harris" userId="c0df2758-d740-4b7f-88ff-8072a1e73049" providerId="ADAL" clId="{95D9DED2-B26E-4D11-9776-070AA6358A45}" dt="2021-11-23T12:45:38.248" v="37"/>
          <ac:spMkLst>
            <pc:docMk/>
            <pc:sldMk cId="0" sldId="256"/>
            <ac:spMk id="169" creationId="{00000000-0000-0000-0000-000000000000}"/>
          </ac:spMkLst>
        </pc:spChg>
        <pc:picChg chg="mod">
          <ac:chgData name="Sian Harris" userId="c0df2758-d740-4b7f-88ff-8072a1e73049" providerId="ADAL" clId="{95D9DED2-B26E-4D11-9776-070AA6358A45}" dt="2021-11-23T12:30:16.734" v="5" actId="14100"/>
          <ac:picMkLst>
            <pc:docMk/>
            <pc:sldMk cId="0" sldId="256"/>
            <ac:picMk id="3" creationId="{4677DC7B-68CC-4ADC-BA35-CDD3D87B7ACC}"/>
          </ac:picMkLst>
        </pc:picChg>
        <pc:picChg chg="mod">
          <ac:chgData name="Sian Harris" userId="c0df2758-d740-4b7f-88ff-8072a1e73049" providerId="ADAL" clId="{95D9DED2-B26E-4D11-9776-070AA6358A45}" dt="2021-11-23T12:29:34.684" v="2" actId="14826"/>
          <ac:picMkLst>
            <pc:docMk/>
            <pc:sldMk cId="0" sldId="256"/>
            <ac:picMk id="4" creationId="{00BF401C-FB9B-490D-B1C8-461DDB39AADB}"/>
          </ac:picMkLst>
        </pc:picChg>
      </pc:sldChg>
      <pc:sldChg chg="addSp delSp modSp mod">
        <pc:chgData name="Sian Harris" userId="c0df2758-d740-4b7f-88ff-8072a1e73049" providerId="ADAL" clId="{95D9DED2-B26E-4D11-9776-070AA6358A45}" dt="2021-11-23T12:48:45.357" v="70" actId="20577"/>
        <pc:sldMkLst>
          <pc:docMk/>
          <pc:sldMk cId="0" sldId="257"/>
        </pc:sldMkLst>
        <pc:spChg chg="mod">
          <ac:chgData name="Sian Harris" userId="c0df2758-d740-4b7f-88ff-8072a1e73049" providerId="ADAL" clId="{95D9DED2-B26E-4D11-9776-070AA6358A45}" dt="2021-11-23T12:48:45.357" v="70" actId="20577"/>
          <ac:spMkLst>
            <pc:docMk/>
            <pc:sldMk cId="0" sldId="257"/>
            <ac:spMk id="5" creationId="{2E404299-9B3D-43EF-B1FC-9FD27EE42D52}"/>
          </ac:spMkLst>
        </pc:spChg>
        <pc:spChg chg="mod">
          <ac:chgData name="Sian Harris" userId="c0df2758-d740-4b7f-88ff-8072a1e73049" providerId="ADAL" clId="{95D9DED2-B26E-4D11-9776-070AA6358A45}" dt="2021-11-23T12:46:05.670" v="41" actId="27636"/>
          <ac:spMkLst>
            <pc:docMk/>
            <pc:sldMk cId="0" sldId="257"/>
            <ac:spMk id="183" creationId="{00000000-0000-0000-0000-000000000000}"/>
          </ac:spMkLst>
        </pc:spChg>
        <pc:spChg chg="mod">
          <ac:chgData name="Sian Harris" userId="c0df2758-d740-4b7f-88ff-8072a1e73049" providerId="ADAL" clId="{95D9DED2-B26E-4D11-9776-070AA6358A45}" dt="2021-11-23T12:48:03.027" v="60" actId="1076"/>
          <ac:spMkLst>
            <pc:docMk/>
            <pc:sldMk cId="0" sldId="257"/>
            <ac:spMk id="193" creationId="{00000000-0000-0000-0000-000000000000}"/>
          </ac:spMkLst>
        </pc:spChg>
        <pc:spChg chg="del">
          <ac:chgData name="Sian Harris" userId="c0df2758-d740-4b7f-88ff-8072a1e73049" providerId="ADAL" clId="{95D9DED2-B26E-4D11-9776-070AA6358A45}" dt="2021-11-23T12:46:39.062" v="45" actId="478"/>
          <ac:spMkLst>
            <pc:docMk/>
            <pc:sldMk cId="0" sldId="257"/>
            <ac:spMk id="195" creationId="{00000000-0000-0000-0000-000000000000}"/>
          </ac:spMkLst>
        </pc:spChg>
        <pc:picChg chg="del">
          <ac:chgData name="Sian Harris" userId="c0df2758-d740-4b7f-88ff-8072a1e73049" providerId="ADAL" clId="{95D9DED2-B26E-4D11-9776-070AA6358A45}" dt="2021-11-23T12:30:33.135" v="6" actId="478"/>
          <ac:picMkLst>
            <pc:docMk/>
            <pc:sldMk cId="0" sldId="257"/>
            <ac:picMk id="9" creationId="{C0612669-281D-4588-A97B-9FD54AFF2C8B}"/>
          </ac:picMkLst>
        </pc:picChg>
        <pc:picChg chg="add mod">
          <ac:chgData name="Sian Harris" userId="c0df2758-d740-4b7f-88ff-8072a1e73049" providerId="ADAL" clId="{95D9DED2-B26E-4D11-9776-070AA6358A45}" dt="2021-11-23T12:30:33.611" v="7"/>
          <ac:picMkLst>
            <pc:docMk/>
            <pc:sldMk cId="0" sldId="257"/>
            <ac:picMk id="13" creationId="{BE57FDA0-C4C0-48D4-B825-BEDA34FDCEE0}"/>
          </ac:picMkLst>
        </pc:picChg>
        <pc:picChg chg="add mod modCrop">
          <ac:chgData name="Sian Harris" userId="c0df2758-d740-4b7f-88ff-8072a1e73049" providerId="ADAL" clId="{95D9DED2-B26E-4D11-9776-070AA6358A45}" dt="2021-11-23T12:47:59.421" v="59" actId="1076"/>
          <ac:picMkLst>
            <pc:docMk/>
            <pc:sldMk cId="0" sldId="257"/>
            <ac:picMk id="14" creationId="{381A3A99-052D-4E23-99BA-F36146E704DE}"/>
          </ac:picMkLst>
        </pc:picChg>
        <pc:picChg chg="del">
          <ac:chgData name="Sian Harris" userId="c0df2758-d740-4b7f-88ff-8072a1e73049" providerId="ADAL" clId="{95D9DED2-B26E-4D11-9776-070AA6358A45}" dt="2021-11-23T12:46:22.095" v="42" actId="478"/>
          <ac:picMkLst>
            <pc:docMk/>
            <pc:sldMk cId="0" sldId="257"/>
            <ac:picMk id="192" creationId="{00000000-0000-0000-0000-000000000000}"/>
          </ac:picMkLst>
        </pc:picChg>
        <pc:picChg chg="del">
          <ac:chgData name="Sian Harris" userId="c0df2758-d740-4b7f-88ff-8072a1e73049" providerId="ADAL" clId="{95D9DED2-B26E-4D11-9776-070AA6358A45}" dt="2021-11-23T12:46:23.216" v="43" actId="478"/>
          <ac:picMkLst>
            <pc:docMk/>
            <pc:sldMk cId="0" sldId="257"/>
            <ac:picMk id="194" creationId="{00000000-0000-0000-0000-000000000000}"/>
          </ac:picMkLst>
        </pc:picChg>
      </pc:sldChg>
      <pc:sldChg chg="addSp delSp modSp mod">
        <pc:chgData name="Sian Harris" userId="c0df2758-d740-4b7f-88ff-8072a1e73049" providerId="ADAL" clId="{95D9DED2-B26E-4D11-9776-070AA6358A45}" dt="2021-11-23T12:48:33.942" v="68" actId="20577"/>
        <pc:sldMkLst>
          <pc:docMk/>
          <pc:sldMk cId="0" sldId="258"/>
        </pc:sldMkLst>
        <pc:spChg chg="mod">
          <ac:chgData name="Sian Harris" userId="c0df2758-d740-4b7f-88ff-8072a1e73049" providerId="ADAL" clId="{95D9DED2-B26E-4D11-9776-070AA6358A45}" dt="2021-11-23T12:31:51.834" v="21" actId="207"/>
          <ac:spMkLst>
            <pc:docMk/>
            <pc:sldMk cId="0" sldId="258"/>
            <ac:spMk id="6" creationId="{0F4493BF-1174-447F-A921-B98C44818C85}"/>
          </ac:spMkLst>
        </pc:spChg>
        <pc:spChg chg="mod">
          <ac:chgData name="Sian Harris" userId="c0df2758-d740-4b7f-88ff-8072a1e73049" providerId="ADAL" clId="{95D9DED2-B26E-4D11-9776-070AA6358A45}" dt="2021-11-23T12:32:35.060" v="28" actId="207"/>
          <ac:spMkLst>
            <pc:docMk/>
            <pc:sldMk cId="0" sldId="258"/>
            <ac:spMk id="201" creationId="{00000000-0000-0000-0000-000000000000}"/>
          </ac:spMkLst>
        </pc:spChg>
        <pc:spChg chg="mod">
          <ac:chgData name="Sian Harris" userId="c0df2758-d740-4b7f-88ff-8072a1e73049" providerId="ADAL" clId="{95D9DED2-B26E-4D11-9776-070AA6358A45}" dt="2021-11-23T12:48:33.942" v="68" actId="20577"/>
          <ac:spMkLst>
            <pc:docMk/>
            <pc:sldMk cId="0" sldId="258"/>
            <ac:spMk id="202" creationId="{00000000-0000-0000-0000-000000000000}"/>
          </ac:spMkLst>
        </pc:spChg>
        <pc:picChg chg="del">
          <ac:chgData name="Sian Harris" userId="c0df2758-d740-4b7f-88ff-8072a1e73049" providerId="ADAL" clId="{95D9DED2-B26E-4D11-9776-070AA6358A45}" dt="2021-11-23T12:30:36.654" v="8" actId="478"/>
          <ac:picMkLst>
            <pc:docMk/>
            <pc:sldMk cId="0" sldId="258"/>
            <ac:picMk id="7" creationId="{2D48548D-5899-4047-8965-3DE9104D453C}"/>
          </ac:picMkLst>
        </pc:picChg>
        <pc:picChg chg="add mod">
          <ac:chgData name="Sian Harris" userId="c0df2758-d740-4b7f-88ff-8072a1e73049" providerId="ADAL" clId="{95D9DED2-B26E-4D11-9776-070AA6358A45}" dt="2021-11-23T12:30:37.126" v="9"/>
          <ac:picMkLst>
            <pc:docMk/>
            <pc:sldMk cId="0" sldId="258"/>
            <ac:picMk id="10" creationId="{A29CE56E-78A8-4706-818D-4752328BD234}"/>
          </ac:picMkLst>
        </pc:picChg>
      </pc:sldChg>
      <pc:sldChg chg="addSp delSp modSp mod">
        <pc:chgData name="Sian Harris" userId="c0df2758-d740-4b7f-88ff-8072a1e73049" providerId="ADAL" clId="{95D9DED2-B26E-4D11-9776-070AA6358A45}" dt="2021-11-23T12:49:53.230" v="77" actId="1076"/>
        <pc:sldMkLst>
          <pc:docMk/>
          <pc:sldMk cId="0" sldId="259"/>
        </pc:sldMkLst>
        <pc:spChg chg="add del mod">
          <ac:chgData name="Sian Harris" userId="c0df2758-d740-4b7f-88ff-8072a1e73049" providerId="ADAL" clId="{95D9DED2-B26E-4D11-9776-070AA6358A45}" dt="2021-11-23T12:49:48.181" v="75" actId="478"/>
          <ac:spMkLst>
            <pc:docMk/>
            <pc:sldMk cId="0" sldId="259"/>
            <ac:spMk id="3" creationId="{3E64DD0D-D5EE-46F6-8378-B9E0DD65BA4C}"/>
          </ac:spMkLst>
        </pc:spChg>
        <pc:spChg chg="add mod">
          <ac:chgData name="Sian Harris" userId="c0df2758-d740-4b7f-88ff-8072a1e73049" providerId="ADAL" clId="{95D9DED2-B26E-4D11-9776-070AA6358A45}" dt="2021-11-23T12:49:53.230" v="77" actId="1076"/>
          <ac:spMkLst>
            <pc:docMk/>
            <pc:sldMk cId="0" sldId="259"/>
            <ac:spMk id="11" creationId="{3EBF7404-DBAE-40B2-9209-B1364FE78B13}"/>
          </ac:spMkLst>
        </pc:spChg>
        <pc:spChg chg="mod">
          <ac:chgData name="Sian Harris" userId="c0df2758-d740-4b7f-88ff-8072a1e73049" providerId="ADAL" clId="{95D9DED2-B26E-4D11-9776-070AA6358A45}" dt="2021-11-23T12:48:53.748" v="72" actId="20577"/>
          <ac:spMkLst>
            <pc:docMk/>
            <pc:sldMk cId="0" sldId="259"/>
            <ac:spMk id="12" creationId="{8AA24667-F51D-4EFA-9A08-862470E3B18C}"/>
          </ac:spMkLst>
        </pc:spChg>
        <pc:spChg chg="mod">
          <ac:chgData name="Sian Harris" userId="c0df2758-d740-4b7f-88ff-8072a1e73049" providerId="ADAL" clId="{95D9DED2-B26E-4D11-9776-070AA6358A45}" dt="2021-11-23T12:49:31.377" v="73"/>
          <ac:spMkLst>
            <pc:docMk/>
            <pc:sldMk cId="0" sldId="259"/>
            <ac:spMk id="216" creationId="{00000000-0000-0000-0000-000000000000}"/>
          </ac:spMkLst>
        </pc:spChg>
        <pc:spChg chg="del">
          <ac:chgData name="Sian Harris" userId="c0df2758-d740-4b7f-88ff-8072a1e73049" providerId="ADAL" clId="{95D9DED2-B26E-4D11-9776-070AA6358A45}" dt="2021-11-23T12:49:41.265" v="74" actId="478"/>
          <ac:spMkLst>
            <pc:docMk/>
            <pc:sldMk cId="0" sldId="259"/>
            <ac:spMk id="217" creationId="{00000000-0000-0000-0000-000000000000}"/>
          </ac:spMkLst>
        </pc:spChg>
        <pc:picChg chg="add mod">
          <ac:chgData name="Sian Harris" userId="c0df2758-d740-4b7f-88ff-8072a1e73049" providerId="ADAL" clId="{95D9DED2-B26E-4D11-9776-070AA6358A45}" dt="2021-11-23T12:30:43.287" v="11"/>
          <ac:picMkLst>
            <pc:docMk/>
            <pc:sldMk cId="0" sldId="259"/>
            <ac:picMk id="9" creationId="{F04985C4-2A84-4D10-834C-164E0BDF5D2C}"/>
          </ac:picMkLst>
        </pc:picChg>
        <pc:picChg chg="del">
          <ac:chgData name="Sian Harris" userId="c0df2758-d740-4b7f-88ff-8072a1e73049" providerId="ADAL" clId="{95D9DED2-B26E-4D11-9776-070AA6358A45}" dt="2021-11-23T12:30:42.742" v="10" actId="478"/>
          <ac:picMkLst>
            <pc:docMk/>
            <pc:sldMk cId="0" sldId="259"/>
            <ac:picMk id="13" creationId="{00002451-175E-4462-B788-76B9533473EA}"/>
          </ac:picMkLst>
        </pc:picChg>
      </pc:sldChg>
      <pc:sldChg chg="addSp delSp modSp del mod">
        <pc:chgData name="Sian Harris" userId="c0df2758-d740-4b7f-88ff-8072a1e73049" providerId="ADAL" clId="{95D9DED2-B26E-4D11-9776-070AA6358A45}" dt="2021-11-23T12:50:07.687" v="78" actId="47"/>
        <pc:sldMkLst>
          <pc:docMk/>
          <pc:sldMk cId="0" sldId="260"/>
        </pc:sldMkLst>
        <pc:spChg chg="mod">
          <ac:chgData name="Sian Harris" userId="c0df2758-d740-4b7f-88ff-8072a1e73049" providerId="ADAL" clId="{95D9DED2-B26E-4D11-9776-070AA6358A45}" dt="2021-11-23T12:32:02.626" v="23" actId="207"/>
          <ac:spMkLst>
            <pc:docMk/>
            <pc:sldMk cId="0" sldId="260"/>
            <ac:spMk id="12" creationId="{C523D924-E2F0-49DD-9317-E22EA68654F7}"/>
          </ac:spMkLst>
        </pc:spChg>
        <pc:spChg chg="mod">
          <ac:chgData name="Sian Harris" userId="c0df2758-d740-4b7f-88ff-8072a1e73049" providerId="ADAL" clId="{95D9DED2-B26E-4D11-9776-070AA6358A45}" dt="2021-11-23T12:32:46.558" v="30" actId="207"/>
          <ac:spMkLst>
            <pc:docMk/>
            <pc:sldMk cId="0" sldId="260"/>
            <ac:spMk id="231" creationId="{00000000-0000-0000-0000-000000000000}"/>
          </ac:spMkLst>
        </pc:spChg>
        <pc:picChg chg="add mod">
          <ac:chgData name="Sian Harris" userId="c0df2758-d740-4b7f-88ff-8072a1e73049" providerId="ADAL" clId="{95D9DED2-B26E-4D11-9776-070AA6358A45}" dt="2021-11-23T12:30:47.654" v="13"/>
          <ac:picMkLst>
            <pc:docMk/>
            <pc:sldMk cId="0" sldId="260"/>
            <ac:picMk id="9" creationId="{32B74B09-C8A2-4B19-B2C1-AFBF86474099}"/>
          </ac:picMkLst>
        </pc:picChg>
        <pc:picChg chg="del">
          <ac:chgData name="Sian Harris" userId="c0df2758-d740-4b7f-88ff-8072a1e73049" providerId="ADAL" clId="{95D9DED2-B26E-4D11-9776-070AA6358A45}" dt="2021-11-23T12:30:46.886" v="12" actId="478"/>
          <ac:picMkLst>
            <pc:docMk/>
            <pc:sldMk cId="0" sldId="260"/>
            <ac:picMk id="13" creationId="{54035460-921C-46E0-8F9E-44D0CC146912}"/>
          </ac:picMkLst>
        </pc:picChg>
      </pc:sldChg>
      <pc:sldChg chg="addSp delSp modSp mod">
        <pc:chgData name="Sian Harris" userId="c0df2758-d740-4b7f-88ff-8072a1e73049" providerId="ADAL" clId="{95D9DED2-B26E-4D11-9776-070AA6358A45}" dt="2021-11-23T12:51:07.337" v="89" actId="1076"/>
        <pc:sldMkLst>
          <pc:docMk/>
          <pc:sldMk cId="0" sldId="261"/>
        </pc:sldMkLst>
        <pc:spChg chg="add del mod">
          <ac:chgData name="Sian Harris" userId="c0df2758-d740-4b7f-88ff-8072a1e73049" providerId="ADAL" clId="{95D9DED2-B26E-4D11-9776-070AA6358A45}" dt="2021-11-23T12:50:51.258" v="85" actId="478"/>
          <ac:spMkLst>
            <pc:docMk/>
            <pc:sldMk cId="0" sldId="261"/>
            <ac:spMk id="3" creationId="{9C3A5B04-CD65-4BD1-B3B2-8B6077FDD755}"/>
          </ac:spMkLst>
        </pc:spChg>
        <pc:spChg chg="mod">
          <ac:chgData name="Sian Harris" userId="c0df2758-d740-4b7f-88ff-8072a1e73049" providerId="ADAL" clId="{95D9DED2-B26E-4D11-9776-070AA6358A45}" dt="2021-11-23T12:50:30.212" v="83" actId="20577"/>
          <ac:spMkLst>
            <pc:docMk/>
            <pc:sldMk cId="0" sldId="261"/>
            <ac:spMk id="12" creationId="{BA3B6B4B-6BDA-4611-ADF8-261908A4FFDC}"/>
          </ac:spMkLst>
        </pc:spChg>
        <pc:spChg chg="mod">
          <ac:chgData name="Sian Harris" userId="c0df2758-d740-4b7f-88ff-8072a1e73049" providerId="ADAL" clId="{95D9DED2-B26E-4D11-9776-070AA6358A45}" dt="2021-11-23T12:51:07.337" v="89" actId="1076"/>
          <ac:spMkLst>
            <pc:docMk/>
            <pc:sldMk cId="0" sldId="261"/>
            <ac:spMk id="16" creationId="{D958ACBC-C0A0-4825-B77D-B30C5BF4B286}"/>
          </ac:spMkLst>
        </pc:spChg>
        <pc:spChg chg="del">
          <ac:chgData name="Sian Harris" userId="c0df2758-d740-4b7f-88ff-8072a1e73049" providerId="ADAL" clId="{95D9DED2-B26E-4D11-9776-070AA6358A45}" dt="2021-11-23T12:50:42.398" v="84" actId="478"/>
          <ac:spMkLst>
            <pc:docMk/>
            <pc:sldMk cId="0" sldId="261"/>
            <ac:spMk id="247" creationId="{00000000-0000-0000-0000-000000000000}"/>
          </ac:spMkLst>
        </pc:spChg>
        <pc:picChg chg="add mod">
          <ac:chgData name="Sian Harris" userId="c0df2758-d740-4b7f-88ff-8072a1e73049" providerId="ADAL" clId="{95D9DED2-B26E-4D11-9776-070AA6358A45}" dt="2021-11-23T12:30:51.722" v="15"/>
          <ac:picMkLst>
            <pc:docMk/>
            <pc:sldMk cId="0" sldId="261"/>
            <ac:picMk id="9" creationId="{149365FE-2A82-4A64-80A9-989257E1E5FC}"/>
          </ac:picMkLst>
        </pc:picChg>
        <pc:picChg chg="del">
          <ac:chgData name="Sian Harris" userId="c0df2758-d740-4b7f-88ff-8072a1e73049" providerId="ADAL" clId="{95D9DED2-B26E-4D11-9776-070AA6358A45}" dt="2021-11-23T12:30:51.375" v="14" actId="478"/>
          <ac:picMkLst>
            <pc:docMk/>
            <pc:sldMk cId="0" sldId="261"/>
            <ac:picMk id="13" creationId="{A3095811-9A25-4E21-B22E-3AC2F2CB9DEA}"/>
          </ac:picMkLst>
        </pc:picChg>
      </pc:sldChg>
      <pc:sldChg chg="addSp delSp modSp mod">
        <pc:chgData name="Sian Harris" userId="c0df2758-d740-4b7f-88ff-8072a1e73049" providerId="ADAL" clId="{95D9DED2-B26E-4D11-9776-070AA6358A45}" dt="2021-11-23T12:32:29.525" v="27" actId="207"/>
        <pc:sldMkLst>
          <pc:docMk/>
          <pc:sldMk cId="0" sldId="262"/>
        </pc:sldMkLst>
        <pc:spChg chg="mod">
          <ac:chgData name="Sian Harris" userId="c0df2758-d740-4b7f-88ff-8072a1e73049" providerId="ADAL" clId="{95D9DED2-B26E-4D11-9776-070AA6358A45}" dt="2021-11-23T12:32:18.076" v="26" actId="207"/>
          <ac:spMkLst>
            <pc:docMk/>
            <pc:sldMk cId="0" sldId="262"/>
            <ac:spMk id="12" creationId="{066F1659-B86E-4C17-8852-A57D369EE344}"/>
          </ac:spMkLst>
        </pc:spChg>
        <pc:spChg chg="mod">
          <ac:chgData name="Sian Harris" userId="c0df2758-d740-4b7f-88ff-8072a1e73049" providerId="ADAL" clId="{95D9DED2-B26E-4D11-9776-070AA6358A45}" dt="2021-11-23T12:32:29.525" v="27" actId="207"/>
          <ac:spMkLst>
            <pc:docMk/>
            <pc:sldMk cId="0" sldId="262"/>
            <ac:spMk id="261" creationId="{00000000-0000-0000-0000-000000000000}"/>
          </ac:spMkLst>
        </pc:spChg>
        <pc:picChg chg="add mod">
          <ac:chgData name="Sian Harris" userId="c0df2758-d740-4b7f-88ff-8072a1e73049" providerId="ADAL" clId="{95D9DED2-B26E-4D11-9776-070AA6358A45}" dt="2021-11-23T12:30:55.233" v="17"/>
          <ac:picMkLst>
            <pc:docMk/>
            <pc:sldMk cId="0" sldId="262"/>
            <ac:picMk id="9" creationId="{F728BD5D-0B29-4F46-9452-FAFC9C39D55D}"/>
          </ac:picMkLst>
        </pc:picChg>
        <pc:picChg chg="del">
          <ac:chgData name="Sian Harris" userId="c0df2758-d740-4b7f-88ff-8072a1e73049" providerId="ADAL" clId="{95D9DED2-B26E-4D11-9776-070AA6358A45}" dt="2021-11-23T12:30:54.952" v="16" actId="478"/>
          <ac:picMkLst>
            <pc:docMk/>
            <pc:sldMk cId="0" sldId="262"/>
            <ac:picMk id="13" creationId="{93A59209-AD8B-46A9-92E6-A90B980F037D}"/>
          </ac:picMkLst>
        </pc:picChg>
      </pc:sldChg>
      <pc:sldChg chg="modSp mod">
        <pc:chgData name="Sian Harris" userId="c0df2758-d740-4b7f-88ff-8072a1e73049" providerId="ADAL" clId="{95D9DED2-B26E-4D11-9776-070AA6358A45}" dt="2021-11-23T15:36:12.686" v="107" actId="20577"/>
        <pc:sldMkLst>
          <pc:docMk/>
          <pc:sldMk cId="0" sldId="300"/>
        </pc:sldMkLst>
        <pc:spChg chg="mod">
          <ac:chgData name="Sian Harris" userId="c0df2758-d740-4b7f-88ff-8072a1e73049" providerId="ADAL" clId="{95D9DED2-B26E-4D11-9776-070AA6358A45}" dt="2021-11-23T15:36:09.294" v="104" actId="20577"/>
          <ac:spMkLst>
            <pc:docMk/>
            <pc:sldMk cId="0" sldId="300"/>
            <ac:spMk id="839" creationId="{00000000-0000-0000-0000-000000000000}"/>
          </ac:spMkLst>
        </pc:spChg>
        <pc:spChg chg="mod">
          <ac:chgData name="Sian Harris" userId="c0df2758-d740-4b7f-88ff-8072a1e73049" providerId="ADAL" clId="{95D9DED2-B26E-4D11-9776-070AA6358A45}" dt="2021-11-23T15:36:12.686" v="107" actId="20577"/>
          <ac:spMkLst>
            <pc:docMk/>
            <pc:sldMk cId="0" sldId="300"/>
            <ac:spMk id="840" creationId="{00000000-0000-0000-0000-000000000000}"/>
          </ac:spMkLst>
        </pc:spChg>
      </pc:sldChg>
      <pc:sldChg chg="addSp delSp modSp add mod modAnim">
        <pc:chgData name="Sian Harris" userId="c0df2758-d740-4b7f-88ff-8072a1e73049" providerId="ADAL" clId="{95D9DED2-B26E-4D11-9776-070AA6358A45}" dt="2021-11-23T12:53:27.541" v="97"/>
        <pc:sldMkLst>
          <pc:docMk/>
          <pc:sldMk cId="1398563572" sldId="301"/>
        </pc:sldMkLst>
        <pc:spChg chg="add del mod">
          <ac:chgData name="Sian Harris" userId="c0df2758-d740-4b7f-88ff-8072a1e73049" providerId="ADAL" clId="{95D9DED2-B26E-4D11-9776-070AA6358A45}" dt="2021-11-23T12:51:40.481" v="92" actId="478"/>
          <ac:spMkLst>
            <pc:docMk/>
            <pc:sldMk cId="1398563572" sldId="301"/>
            <ac:spMk id="3" creationId="{DF95C1F0-D123-4D0E-9B0A-A534DEE143FD}"/>
          </ac:spMkLst>
        </pc:spChg>
        <pc:spChg chg="add mod">
          <ac:chgData name="Sian Harris" userId="c0df2758-d740-4b7f-88ff-8072a1e73049" providerId="ADAL" clId="{95D9DED2-B26E-4D11-9776-070AA6358A45}" dt="2021-11-23T12:51:46.778" v="94" actId="1076"/>
          <ac:spMkLst>
            <pc:docMk/>
            <pc:sldMk cId="1398563572" sldId="301"/>
            <ac:spMk id="11" creationId="{F76BAEED-3FAB-4938-9303-9B6B090906EC}"/>
          </ac:spMkLst>
        </pc:spChg>
        <pc:spChg chg="mod">
          <ac:chgData name="Sian Harris" userId="c0df2758-d740-4b7f-88ff-8072a1e73049" providerId="ADAL" clId="{95D9DED2-B26E-4D11-9776-070AA6358A45}" dt="2021-11-23T12:51:27.420" v="90"/>
          <ac:spMkLst>
            <pc:docMk/>
            <pc:sldMk cId="1398563572" sldId="301"/>
            <ac:spMk id="16" creationId="{D958ACBC-C0A0-4825-B77D-B30C5BF4B286}"/>
          </ac:spMkLst>
        </pc:spChg>
        <pc:spChg chg="del">
          <ac:chgData name="Sian Harris" userId="c0df2758-d740-4b7f-88ff-8072a1e73049" providerId="ADAL" clId="{95D9DED2-B26E-4D11-9776-070AA6358A45}" dt="2021-11-23T12:51:37.808" v="91" actId="478"/>
          <ac:spMkLst>
            <pc:docMk/>
            <pc:sldMk cId="1398563572" sldId="301"/>
            <ac:spMk id="247" creationId="{00000000-0000-0000-0000-000000000000}"/>
          </ac:spMkLst>
        </pc:spChg>
      </pc:sldChg>
      <pc:sldChg chg="add modAnim">
        <pc:chgData name="Sian Harris" userId="c0df2758-d740-4b7f-88ff-8072a1e73049" providerId="ADAL" clId="{95D9DED2-B26E-4D11-9776-070AA6358A45}" dt="2021-11-23T12:53:43.759" v="100"/>
        <pc:sldMkLst>
          <pc:docMk/>
          <pc:sldMk cId="2628845712" sldId="302"/>
        </pc:sldMkLst>
      </pc:sldChg>
    </pc:docChg>
  </pc:docChgLst>
  <pc:docChgLst>
    <pc:chgData name="Sian Harris" userId="c0df2758-d740-4b7f-88ff-8072a1e73049" providerId="ADAL" clId="{D2D50EDE-C64B-4B55-95D1-7282C4A08004}"/>
    <pc:docChg chg="undo custSel addSld delSld modSld sldOrd delMainMaster">
      <pc:chgData name="Sian Harris" userId="c0df2758-d740-4b7f-88ff-8072a1e73049" providerId="ADAL" clId="{D2D50EDE-C64B-4B55-95D1-7282C4A08004}" dt="2021-12-14T16:23:44.932" v="321" actId="47"/>
      <pc:docMkLst>
        <pc:docMk/>
      </pc:docMkLst>
      <pc:sldChg chg="del">
        <pc:chgData name="Sian Harris" userId="c0df2758-d740-4b7f-88ff-8072a1e73049" providerId="ADAL" clId="{D2D50EDE-C64B-4B55-95D1-7282C4A08004}" dt="2021-12-14T15:00:58.922" v="140" actId="47"/>
        <pc:sldMkLst>
          <pc:docMk/>
          <pc:sldMk cId="0" sldId="256"/>
        </pc:sldMkLst>
      </pc:sldChg>
      <pc:sldChg chg="addSp delSp modSp mod">
        <pc:chgData name="Sian Harris" userId="c0df2758-d740-4b7f-88ff-8072a1e73049" providerId="ADAL" clId="{D2D50EDE-C64B-4B55-95D1-7282C4A08004}" dt="2021-12-14T16:19:54.704" v="297" actId="14100"/>
        <pc:sldMkLst>
          <pc:docMk/>
          <pc:sldMk cId="0" sldId="257"/>
        </pc:sldMkLst>
        <pc:spChg chg="add del mod">
          <ac:chgData name="Sian Harris" userId="c0df2758-d740-4b7f-88ff-8072a1e73049" providerId="ADAL" clId="{D2D50EDE-C64B-4B55-95D1-7282C4A08004}" dt="2021-12-14T16:19:34.972" v="294" actId="20577"/>
          <ac:spMkLst>
            <pc:docMk/>
            <pc:sldMk cId="0" sldId="257"/>
            <ac:spMk id="16" creationId="{BDE2B72B-AF47-4377-9C32-86FEE8A7B662}"/>
          </ac:spMkLst>
        </pc:spChg>
        <pc:spChg chg="add del mod">
          <ac:chgData name="Sian Harris" userId="c0df2758-d740-4b7f-88ff-8072a1e73049" providerId="ADAL" clId="{D2D50EDE-C64B-4B55-95D1-7282C4A08004}" dt="2021-12-14T16:18:51.280" v="261"/>
          <ac:spMkLst>
            <pc:docMk/>
            <pc:sldMk cId="0" sldId="257"/>
            <ac:spMk id="17" creationId="{5FB1860F-ACBB-44A0-8A2D-2769CECDDF64}"/>
          </ac:spMkLst>
        </pc:spChg>
        <pc:spChg chg="add del mod">
          <ac:chgData name="Sian Harris" userId="c0df2758-d740-4b7f-88ff-8072a1e73049" providerId="ADAL" clId="{D2D50EDE-C64B-4B55-95D1-7282C4A08004}" dt="2021-12-14T16:19:04.290" v="265" actId="478"/>
          <ac:spMkLst>
            <pc:docMk/>
            <pc:sldMk cId="0" sldId="257"/>
            <ac:spMk id="19" creationId="{7363174A-1C23-4DE5-98AE-9105B8A6FF48}"/>
          </ac:spMkLst>
        </pc:spChg>
        <pc:spChg chg="mod">
          <ac:chgData name="Sian Harris" userId="c0df2758-d740-4b7f-88ff-8072a1e73049" providerId="ADAL" clId="{D2D50EDE-C64B-4B55-95D1-7282C4A08004}" dt="2021-12-14T16:19:54.704" v="297" actId="14100"/>
          <ac:spMkLst>
            <pc:docMk/>
            <pc:sldMk cId="0" sldId="257"/>
            <ac:spMk id="183" creationId="{00000000-0000-0000-0000-000000000000}"/>
          </ac:spMkLst>
        </pc:spChg>
        <pc:spChg chg="del">
          <ac:chgData name="Sian Harris" userId="c0df2758-d740-4b7f-88ff-8072a1e73049" providerId="ADAL" clId="{D2D50EDE-C64B-4B55-95D1-7282C4A08004}" dt="2021-12-14T15:02:48.452" v="156" actId="478"/>
          <ac:spMkLst>
            <pc:docMk/>
            <pc:sldMk cId="0" sldId="257"/>
            <ac:spMk id="193" creationId="{00000000-0000-0000-0000-000000000000}"/>
          </ac:spMkLst>
        </pc:spChg>
        <pc:picChg chg="del">
          <ac:chgData name="Sian Harris" userId="c0df2758-d740-4b7f-88ff-8072a1e73049" providerId="ADAL" clId="{D2D50EDE-C64B-4B55-95D1-7282C4A08004}" dt="2021-12-14T15:02:43.431" v="154" actId="478"/>
          <ac:picMkLst>
            <pc:docMk/>
            <pc:sldMk cId="0" sldId="257"/>
            <ac:picMk id="14" creationId="{381A3A99-052D-4E23-99BA-F36146E704DE}"/>
          </ac:picMkLst>
        </pc:picChg>
        <pc:picChg chg="add del mod">
          <ac:chgData name="Sian Harris" userId="c0df2758-d740-4b7f-88ff-8072a1e73049" providerId="ADAL" clId="{D2D50EDE-C64B-4B55-95D1-7282C4A08004}" dt="2021-12-14T16:18:51.280" v="261"/>
          <ac:picMkLst>
            <pc:docMk/>
            <pc:sldMk cId="0" sldId="257"/>
            <ac:picMk id="14" creationId="{59A34E8D-32EF-4561-828D-0C5A20C42069}"/>
          </ac:picMkLst>
        </pc:picChg>
        <pc:picChg chg="add del mod">
          <ac:chgData name="Sian Harris" userId="c0df2758-d740-4b7f-88ff-8072a1e73049" providerId="ADAL" clId="{D2D50EDE-C64B-4B55-95D1-7282C4A08004}" dt="2021-12-14T16:18:37.207" v="257" actId="478"/>
          <ac:picMkLst>
            <pc:docMk/>
            <pc:sldMk cId="0" sldId="257"/>
            <ac:picMk id="15" creationId="{7444789C-EC24-4680-A8C9-B716D8D6DECC}"/>
          </ac:picMkLst>
        </pc:picChg>
        <pc:picChg chg="add mod">
          <ac:chgData name="Sian Harris" userId="c0df2758-d740-4b7f-88ff-8072a1e73049" providerId="ADAL" clId="{D2D50EDE-C64B-4B55-95D1-7282C4A08004}" dt="2021-12-14T16:18:55.999" v="263"/>
          <ac:picMkLst>
            <pc:docMk/>
            <pc:sldMk cId="0" sldId="257"/>
            <ac:picMk id="18" creationId="{7428246A-DD3E-4212-9668-D616EA2FA019}"/>
          </ac:picMkLst>
        </pc:picChg>
      </pc:sldChg>
      <pc:sldChg chg="addSp delSp modSp add del mod">
        <pc:chgData name="Sian Harris" userId="c0df2758-d740-4b7f-88ff-8072a1e73049" providerId="ADAL" clId="{D2D50EDE-C64B-4B55-95D1-7282C4A08004}" dt="2021-12-14T16:20:21.997" v="300"/>
        <pc:sldMkLst>
          <pc:docMk/>
          <pc:sldMk cId="0" sldId="258"/>
        </pc:sldMkLst>
        <pc:spChg chg="add mod">
          <ac:chgData name="Sian Harris" userId="c0df2758-d740-4b7f-88ff-8072a1e73049" providerId="ADAL" clId="{D2D50EDE-C64B-4B55-95D1-7282C4A08004}" dt="2021-12-14T16:20:21.997" v="300"/>
          <ac:spMkLst>
            <pc:docMk/>
            <pc:sldMk cId="0" sldId="258"/>
            <ac:spMk id="11" creationId="{651AE1D3-183E-4847-920A-DB8F1FD42838}"/>
          </ac:spMkLst>
        </pc:spChg>
        <pc:spChg chg="mod">
          <ac:chgData name="Sian Harris" userId="c0df2758-d740-4b7f-88ff-8072a1e73049" providerId="ADAL" clId="{D2D50EDE-C64B-4B55-95D1-7282C4A08004}" dt="2021-12-14T14:53:01.543" v="137" actId="20577"/>
          <ac:spMkLst>
            <pc:docMk/>
            <pc:sldMk cId="0" sldId="258"/>
            <ac:spMk id="202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6:20:21.997" v="300"/>
          <ac:picMkLst>
            <pc:docMk/>
            <pc:sldMk cId="0" sldId="258"/>
            <ac:picMk id="12" creationId="{0E3EC07A-44D2-40E3-B033-56592CE08B64}"/>
          </ac:picMkLst>
        </pc:picChg>
        <pc:picChg chg="add mod">
          <ac:chgData name="Sian Harris" userId="c0df2758-d740-4b7f-88ff-8072a1e73049" providerId="ADAL" clId="{D2D50EDE-C64B-4B55-95D1-7282C4A08004}" dt="2021-12-14T16:20:21.997" v="300"/>
          <ac:picMkLst>
            <pc:docMk/>
            <pc:sldMk cId="0" sldId="258"/>
            <ac:picMk id="13" creationId="{E3F44642-8E9E-4B95-A462-ABF0514EF8B4}"/>
          </ac:picMkLst>
        </pc:picChg>
        <pc:picChg chg="add mod">
          <ac:chgData name="Sian Harris" userId="c0df2758-d740-4b7f-88ff-8072a1e73049" providerId="ADAL" clId="{D2D50EDE-C64B-4B55-95D1-7282C4A08004}" dt="2021-12-14T16:20:21.997" v="300"/>
          <ac:picMkLst>
            <pc:docMk/>
            <pc:sldMk cId="0" sldId="258"/>
            <ac:picMk id="14" creationId="{43A26F59-F5ED-4E4E-85D4-BFB9BB76288C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6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20.804" v="299" actId="478"/>
          <ac:picMkLst>
            <pc:docMk/>
            <pc:sldMk cId="0" sldId="258"/>
            <ac:picMk id="270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0:20.804" v="299" actId="478"/>
          <ac:cxnSpMkLst>
            <pc:docMk/>
            <pc:sldMk cId="0" sldId="258"/>
            <ac:cxnSpMk id="263" creationId="{00000000-0000-0000-0000-000000000000}"/>
          </ac:cxnSpMkLst>
        </pc:cxnChg>
      </pc:sldChg>
      <pc:sldChg chg="modSp del mod or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59"/>
        </pc:sldMkLst>
        <pc:spChg chg="mod">
          <ac:chgData name="Sian Harris" userId="c0df2758-d740-4b7f-88ff-8072a1e73049" providerId="ADAL" clId="{D2D50EDE-C64B-4B55-95D1-7282C4A08004}" dt="2021-12-14T15:02:18.273" v="150" actId="12"/>
          <ac:spMkLst>
            <pc:docMk/>
            <pc:sldMk cId="0" sldId="259"/>
            <ac:spMk id="11" creationId="{3EBF7404-DBAE-40B2-9209-B1364FE78B13}"/>
          </ac:spMkLst>
        </pc:spChg>
        <pc:spChg chg="mod">
          <ac:chgData name="Sian Harris" userId="c0df2758-d740-4b7f-88ff-8072a1e73049" providerId="ADAL" clId="{D2D50EDE-C64B-4B55-95D1-7282C4A08004}" dt="2021-12-14T15:02:23.117" v="151" actId="20577"/>
          <ac:spMkLst>
            <pc:docMk/>
            <pc:sldMk cId="0" sldId="259"/>
            <ac:spMk id="216" creationId="{00000000-0000-0000-0000-000000000000}"/>
          </ac:spMkLst>
        </pc:sp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0"/>
        </pc:sldMkLst>
        <pc:spChg chg="add mod">
          <ac:chgData name="Sian Harris" userId="c0df2758-d740-4b7f-88ff-8072a1e73049" providerId="ADAL" clId="{D2D50EDE-C64B-4B55-95D1-7282C4A08004}" dt="2021-12-14T15:04:44.083" v="193"/>
          <ac:spMkLst>
            <pc:docMk/>
            <pc:sldMk cId="0" sldId="260"/>
            <ac:spMk id="11" creationId="{208AEAC6-7514-43A5-8761-6AF5AA823DD0}"/>
          </ac:spMkLst>
        </pc:spChg>
        <pc:picChg chg="add mod">
          <ac:chgData name="Sian Harris" userId="c0df2758-d740-4b7f-88ff-8072a1e73049" providerId="ADAL" clId="{D2D50EDE-C64B-4B55-95D1-7282C4A08004}" dt="2021-12-14T15:04:44.083" v="193"/>
          <ac:picMkLst>
            <pc:docMk/>
            <pc:sldMk cId="0" sldId="260"/>
            <ac:picMk id="12" creationId="{E85F68AB-E496-45BC-8BE1-24F0C7B8E99B}"/>
          </ac:picMkLst>
        </pc:picChg>
        <pc:picChg chg="add mod">
          <ac:chgData name="Sian Harris" userId="c0df2758-d740-4b7f-88ff-8072a1e73049" providerId="ADAL" clId="{D2D50EDE-C64B-4B55-95D1-7282C4A08004}" dt="2021-12-14T15:04:44.083" v="193"/>
          <ac:picMkLst>
            <pc:docMk/>
            <pc:sldMk cId="0" sldId="260"/>
            <ac:picMk id="13" creationId="{2E10AB4D-C8A4-4D39-8122-339A5B42544F}"/>
          </ac:picMkLst>
        </pc:picChg>
        <pc:picChg chg="add mod">
          <ac:chgData name="Sian Harris" userId="c0df2758-d740-4b7f-88ff-8072a1e73049" providerId="ADAL" clId="{D2D50EDE-C64B-4B55-95D1-7282C4A08004}" dt="2021-12-14T15:04:44.083" v="193"/>
          <ac:picMkLst>
            <pc:docMk/>
            <pc:sldMk cId="0" sldId="260"/>
            <ac:picMk id="15" creationId="{CA1B43C2-88A0-4519-9182-4F94F42F0F99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29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29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29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30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30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30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43.085" v="192" actId="478"/>
          <ac:picMkLst>
            <pc:docMk/>
            <pc:sldMk cId="0" sldId="260"/>
            <ac:picMk id="304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4:44.083" v="193"/>
          <ac:cxnSpMkLst>
            <pc:docMk/>
            <pc:sldMk cId="0" sldId="260"/>
            <ac:cxnSpMk id="14" creationId="{73CA8A9B-9877-449A-883A-A7E2E1EF9C30}"/>
          </ac:cxnSpMkLst>
        </pc:cxnChg>
        <pc:cxnChg chg="del">
          <ac:chgData name="Sian Harris" userId="c0df2758-d740-4b7f-88ff-8072a1e73049" providerId="ADAL" clId="{D2D50EDE-C64B-4B55-95D1-7282C4A08004}" dt="2021-12-14T15:04:43.085" v="192" actId="478"/>
          <ac:cxnSpMkLst>
            <pc:docMk/>
            <pc:sldMk cId="0" sldId="260"/>
            <ac:cxnSpMk id="296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1:02.760" v="308"/>
        <pc:sldMkLst>
          <pc:docMk/>
          <pc:sldMk cId="0" sldId="261"/>
        </pc:sldMkLst>
        <pc:spChg chg="add mod">
          <ac:chgData name="Sian Harris" userId="c0df2758-d740-4b7f-88ff-8072a1e73049" providerId="ADAL" clId="{D2D50EDE-C64B-4B55-95D1-7282C4A08004}" dt="2021-12-14T16:21:02.760" v="308"/>
          <ac:spMkLst>
            <pc:docMk/>
            <pc:sldMk cId="0" sldId="261"/>
            <ac:spMk id="12" creationId="{F58ABE02-E90A-4C2B-B995-DEE42936E22B}"/>
          </ac:spMkLst>
        </pc:spChg>
        <pc:picChg chg="add mod">
          <ac:chgData name="Sian Harris" userId="c0df2758-d740-4b7f-88ff-8072a1e73049" providerId="ADAL" clId="{D2D50EDE-C64B-4B55-95D1-7282C4A08004}" dt="2021-12-14T16:21:02.760" v="308"/>
          <ac:picMkLst>
            <pc:docMk/>
            <pc:sldMk cId="0" sldId="261"/>
            <ac:picMk id="13" creationId="{A4D59A7E-ADD7-485E-A961-3A7FF1861482}"/>
          </ac:picMkLst>
        </pc:picChg>
        <pc:picChg chg="add mod">
          <ac:chgData name="Sian Harris" userId="c0df2758-d740-4b7f-88ff-8072a1e73049" providerId="ADAL" clId="{D2D50EDE-C64B-4B55-95D1-7282C4A08004}" dt="2021-12-14T16:21:02.760" v="308"/>
          <ac:picMkLst>
            <pc:docMk/>
            <pc:sldMk cId="0" sldId="261"/>
            <ac:picMk id="14" creationId="{E7EC56E7-B95E-4ECE-AD89-8AC8BB591AD7}"/>
          </ac:picMkLst>
        </pc:picChg>
        <pc:picChg chg="add mod">
          <ac:chgData name="Sian Harris" userId="c0df2758-d740-4b7f-88ff-8072a1e73049" providerId="ADAL" clId="{D2D50EDE-C64B-4B55-95D1-7282C4A08004}" dt="2021-12-14T16:21:02.760" v="308"/>
          <ac:picMkLst>
            <pc:docMk/>
            <pc:sldMk cId="0" sldId="261"/>
            <ac:picMk id="15" creationId="{9685A298-DFED-4557-BCB2-BFEB74B07492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0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0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1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1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1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1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01.749" v="307" actId="478"/>
          <ac:picMkLst>
            <pc:docMk/>
            <pc:sldMk cId="0" sldId="261"/>
            <ac:picMk id="314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1:01.749" v="307" actId="478"/>
          <ac:cxnSpMkLst>
            <pc:docMk/>
            <pc:sldMk cId="0" sldId="261"/>
            <ac:cxnSpMk id="307" creationId="{00000000-0000-0000-0000-000000000000}"/>
          </ac:cxnSpMkLst>
        </pc:cxnChg>
      </pc:sldChg>
      <pc:sldChg chg="addSp delSp modSp add del mod modAnim">
        <pc:chgData name="Sian Harris" userId="c0df2758-d740-4b7f-88ff-8072a1e73049" providerId="ADAL" clId="{D2D50EDE-C64B-4B55-95D1-7282C4A08004}" dt="2021-12-14T16:20:50.802" v="306"/>
        <pc:sldMkLst>
          <pc:docMk/>
          <pc:sldMk cId="0" sldId="262"/>
        </pc:sldMkLst>
        <pc:spChg chg="add mod">
          <ac:chgData name="Sian Harris" userId="c0df2758-d740-4b7f-88ff-8072a1e73049" providerId="ADAL" clId="{D2D50EDE-C64B-4B55-95D1-7282C4A08004}" dt="2021-12-14T16:20:50.802" v="306"/>
          <ac:spMkLst>
            <pc:docMk/>
            <pc:sldMk cId="0" sldId="262"/>
            <ac:spMk id="13" creationId="{6BF457CC-A892-4445-A8A6-1A219746F555}"/>
          </ac:spMkLst>
        </pc:spChg>
        <pc:spChg chg="mod">
          <ac:chgData name="Sian Harris" userId="c0df2758-d740-4b7f-88ff-8072a1e73049" providerId="ADAL" clId="{D2D50EDE-C64B-4B55-95D1-7282C4A08004}" dt="2021-12-14T09:16:02.442" v="1"/>
          <ac:spMkLst>
            <pc:docMk/>
            <pc:sldMk cId="0" sldId="262"/>
            <ac:spMk id="261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09:16:09.977" v="2"/>
          <ac:spMkLst>
            <pc:docMk/>
            <pc:sldMk cId="0" sldId="262"/>
            <ac:spMk id="262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6:20:50.802" v="306"/>
          <ac:picMkLst>
            <pc:docMk/>
            <pc:sldMk cId="0" sldId="262"/>
            <ac:picMk id="14" creationId="{5C5CFCE9-36C0-4539-B9A9-61436DADEA9A}"/>
          </ac:picMkLst>
        </pc:picChg>
        <pc:picChg chg="add mod">
          <ac:chgData name="Sian Harris" userId="c0df2758-d740-4b7f-88ff-8072a1e73049" providerId="ADAL" clId="{D2D50EDE-C64B-4B55-95D1-7282C4A08004}" dt="2021-12-14T16:20:50.802" v="306"/>
          <ac:picMkLst>
            <pc:docMk/>
            <pc:sldMk cId="0" sldId="262"/>
            <ac:picMk id="15" creationId="{52C17BA4-FC31-4ED6-BBD8-32EC563135C1}"/>
          </ac:picMkLst>
        </pc:picChg>
        <pc:picChg chg="add mod">
          <ac:chgData name="Sian Harris" userId="c0df2758-d740-4b7f-88ff-8072a1e73049" providerId="ADAL" clId="{D2D50EDE-C64B-4B55-95D1-7282C4A08004}" dt="2021-12-14T16:20:50.802" v="306"/>
          <ac:picMkLst>
            <pc:docMk/>
            <pc:sldMk cId="0" sldId="262"/>
            <ac:picMk id="16" creationId="{30AAE800-F9C2-4BBD-B56D-516144A10262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2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49.685" v="305" actId="478"/>
          <ac:picMkLst>
            <pc:docMk/>
            <pc:sldMk cId="0" sldId="262"/>
            <ac:picMk id="330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0:49.685" v="305" actId="478"/>
          <ac:cxnSpMkLst>
            <pc:docMk/>
            <pc:sldMk cId="0" sldId="262"/>
            <ac:cxnSpMk id="323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3"/>
        </pc:sldMkLst>
        <pc:spChg chg="add mod">
          <ac:chgData name="Sian Harris" userId="c0df2758-d740-4b7f-88ff-8072a1e73049" providerId="ADAL" clId="{D2D50EDE-C64B-4B55-95D1-7282C4A08004}" dt="2021-12-14T15:05:19.526" v="199"/>
          <ac:spMkLst>
            <pc:docMk/>
            <pc:sldMk cId="0" sldId="263"/>
            <ac:spMk id="12" creationId="{2D766D4A-A0AA-4E39-A622-EC5AEB406410}"/>
          </ac:spMkLst>
        </pc:spChg>
        <pc:picChg chg="add mod">
          <ac:chgData name="Sian Harris" userId="c0df2758-d740-4b7f-88ff-8072a1e73049" providerId="ADAL" clId="{D2D50EDE-C64B-4B55-95D1-7282C4A08004}" dt="2021-12-14T15:05:19.526" v="199"/>
          <ac:picMkLst>
            <pc:docMk/>
            <pc:sldMk cId="0" sldId="263"/>
            <ac:picMk id="13" creationId="{B7D2F592-FFA7-47AD-AAAC-75ACC72E7A13}"/>
          </ac:picMkLst>
        </pc:picChg>
        <pc:picChg chg="add mod">
          <ac:chgData name="Sian Harris" userId="c0df2758-d740-4b7f-88ff-8072a1e73049" providerId="ADAL" clId="{D2D50EDE-C64B-4B55-95D1-7282C4A08004}" dt="2021-12-14T15:05:19.526" v="199"/>
          <ac:picMkLst>
            <pc:docMk/>
            <pc:sldMk cId="0" sldId="263"/>
            <ac:picMk id="14" creationId="{92090739-2474-436C-98A9-362D4E2FF5F8}"/>
          </ac:picMkLst>
        </pc:picChg>
        <pc:picChg chg="add mod">
          <ac:chgData name="Sian Harris" userId="c0df2758-d740-4b7f-88ff-8072a1e73049" providerId="ADAL" clId="{D2D50EDE-C64B-4B55-95D1-7282C4A08004}" dt="2021-12-14T15:05:19.526" v="199"/>
          <ac:picMkLst>
            <pc:docMk/>
            <pc:sldMk cId="0" sldId="263"/>
            <ac:picMk id="16" creationId="{E4BE0743-7591-41BC-A868-0ABCA4CDD9B6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3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17.845" v="198" actId="478"/>
          <ac:picMkLst>
            <pc:docMk/>
            <pc:sldMk cId="0" sldId="263"/>
            <ac:picMk id="346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5:19.526" v="199"/>
          <ac:cxnSpMkLst>
            <pc:docMk/>
            <pc:sldMk cId="0" sldId="263"/>
            <ac:cxnSpMk id="15" creationId="{CAFBF750-9008-4F3A-AC56-C6008B151914}"/>
          </ac:cxnSpMkLst>
        </pc:cxnChg>
        <pc:cxnChg chg="del">
          <ac:chgData name="Sian Harris" userId="c0df2758-d740-4b7f-88ff-8072a1e73049" providerId="ADAL" clId="{D2D50EDE-C64B-4B55-95D1-7282C4A08004}" dt="2021-12-14T15:05:17.845" v="198" actId="478"/>
          <ac:cxnSpMkLst>
            <pc:docMk/>
            <pc:sldMk cId="0" sldId="263"/>
            <ac:cxnSpMk id="338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4"/>
        </pc:sldMkLst>
        <pc:spChg chg="add mod">
          <ac:chgData name="Sian Harris" userId="c0df2758-d740-4b7f-88ff-8072a1e73049" providerId="ADAL" clId="{D2D50EDE-C64B-4B55-95D1-7282C4A08004}" dt="2021-12-14T15:05:31.061" v="201"/>
          <ac:spMkLst>
            <pc:docMk/>
            <pc:sldMk cId="0" sldId="264"/>
            <ac:spMk id="12" creationId="{0B5285E1-CC2C-4167-B2D5-A83B9D8EC9D4}"/>
          </ac:spMkLst>
        </pc:spChg>
        <pc:spChg chg="add del mod">
          <ac:chgData name="Sian Harris" userId="c0df2758-d740-4b7f-88ff-8072a1e73049" providerId="ADAL" clId="{D2D50EDE-C64B-4B55-95D1-7282C4A08004}" dt="2021-12-14T15:06:01.758" v="206"/>
          <ac:spMkLst>
            <pc:docMk/>
            <pc:sldMk cId="0" sldId="264"/>
            <ac:spMk id="17" creationId="{92B71721-A533-40B4-B55E-CF15BA7FF1D0}"/>
          </ac:spMkLst>
        </pc:spChg>
        <pc:picChg chg="add mod">
          <ac:chgData name="Sian Harris" userId="c0df2758-d740-4b7f-88ff-8072a1e73049" providerId="ADAL" clId="{D2D50EDE-C64B-4B55-95D1-7282C4A08004}" dt="2021-12-14T15:05:31.061" v="201"/>
          <ac:picMkLst>
            <pc:docMk/>
            <pc:sldMk cId="0" sldId="264"/>
            <ac:picMk id="13" creationId="{378F1C25-147B-451B-A2BA-4CDF71AEAEF4}"/>
          </ac:picMkLst>
        </pc:picChg>
        <pc:picChg chg="add mod">
          <ac:chgData name="Sian Harris" userId="c0df2758-d740-4b7f-88ff-8072a1e73049" providerId="ADAL" clId="{D2D50EDE-C64B-4B55-95D1-7282C4A08004}" dt="2021-12-14T15:05:31.061" v="201"/>
          <ac:picMkLst>
            <pc:docMk/>
            <pc:sldMk cId="0" sldId="264"/>
            <ac:picMk id="14" creationId="{EED55816-80CF-49EC-985F-60617B4FFD24}"/>
          </ac:picMkLst>
        </pc:picChg>
        <pc:picChg chg="add mod">
          <ac:chgData name="Sian Harris" userId="c0df2758-d740-4b7f-88ff-8072a1e73049" providerId="ADAL" clId="{D2D50EDE-C64B-4B55-95D1-7282C4A08004}" dt="2021-12-14T15:05:31.061" v="201"/>
          <ac:picMkLst>
            <pc:docMk/>
            <pc:sldMk cId="0" sldId="264"/>
            <ac:picMk id="16" creationId="{FEDA4DEF-7528-4434-B0AA-9CC0245AB706}"/>
          </ac:picMkLst>
        </pc:picChg>
        <pc:picChg chg="add del mod">
          <ac:chgData name="Sian Harris" userId="c0df2758-d740-4b7f-88ff-8072a1e73049" providerId="ADAL" clId="{D2D50EDE-C64B-4B55-95D1-7282C4A08004}" dt="2021-12-14T15:06:01.758" v="206"/>
          <ac:picMkLst>
            <pc:docMk/>
            <pc:sldMk cId="0" sldId="264"/>
            <ac:picMk id="18" creationId="{7EE6E2A6-B6DC-4B32-95AA-A87FB6AA7CCA}"/>
          </ac:picMkLst>
        </pc:picChg>
        <pc:picChg chg="add del mod">
          <ac:chgData name="Sian Harris" userId="c0df2758-d740-4b7f-88ff-8072a1e73049" providerId="ADAL" clId="{D2D50EDE-C64B-4B55-95D1-7282C4A08004}" dt="2021-12-14T15:06:01.758" v="206"/>
          <ac:picMkLst>
            <pc:docMk/>
            <pc:sldMk cId="0" sldId="264"/>
            <ac:picMk id="19" creationId="{5182757E-D630-4454-85DD-E663C403F0E8}"/>
          </ac:picMkLst>
        </pc:picChg>
        <pc:picChg chg="add del mod">
          <ac:chgData name="Sian Harris" userId="c0df2758-d740-4b7f-88ff-8072a1e73049" providerId="ADAL" clId="{D2D50EDE-C64B-4B55-95D1-7282C4A08004}" dt="2021-12-14T15:06:01.758" v="206"/>
          <ac:picMkLst>
            <pc:docMk/>
            <pc:sldMk cId="0" sldId="264"/>
            <ac:picMk id="21" creationId="{3305D3E7-BB14-4D1F-8EA7-132B8B0B922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5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30.006" v="200" actId="478"/>
          <ac:picMkLst>
            <pc:docMk/>
            <pc:sldMk cId="0" sldId="264"/>
            <ac:picMk id="360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5:31.061" v="201"/>
          <ac:cxnSpMkLst>
            <pc:docMk/>
            <pc:sldMk cId="0" sldId="264"/>
            <ac:cxnSpMk id="15" creationId="{F0EE51EF-C853-4E0B-9907-2A33918F9148}"/>
          </ac:cxnSpMkLst>
        </pc:cxnChg>
        <pc:cxnChg chg="add del mod">
          <ac:chgData name="Sian Harris" userId="c0df2758-d740-4b7f-88ff-8072a1e73049" providerId="ADAL" clId="{D2D50EDE-C64B-4B55-95D1-7282C4A08004}" dt="2021-12-14T15:06:01.758" v="206"/>
          <ac:cxnSpMkLst>
            <pc:docMk/>
            <pc:sldMk cId="0" sldId="264"/>
            <ac:cxnSpMk id="20" creationId="{A5E071C5-CC0B-4FCC-881D-FFF52DEF3419}"/>
          </ac:cxnSpMkLst>
        </pc:cxnChg>
        <pc:cxnChg chg="del">
          <ac:chgData name="Sian Harris" userId="c0df2758-d740-4b7f-88ff-8072a1e73049" providerId="ADAL" clId="{D2D50EDE-C64B-4B55-95D1-7282C4A08004}" dt="2021-12-14T15:05:30.006" v="200" actId="478"/>
          <ac:cxnSpMkLst>
            <pc:docMk/>
            <pc:sldMk cId="0" sldId="264"/>
            <ac:cxnSpMk id="353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5"/>
        </pc:sldMkLst>
        <pc:spChg chg="add mod">
          <ac:chgData name="Sian Harris" userId="c0df2758-d740-4b7f-88ff-8072a1e73049" providerId="ADAL" clId="{D2D50EDE-C64B-4B55-95D1-7282C4A08004}" dt="2021-12-14T15:06:05.887" v="207"/>
          <ac:spMkLst>
            <pc:docMk/>
            <pc:sldMk cId="0" sldId="265"/>
            <ac:spMk id="12" creationId="{E9B40DB6-1714-40C0-972C-00A75DF3E5D0}"/>
          </ac:spMkLst>
        </pc:spChg>
        <pc:picChg chg="add mod">
          <ac:chgData name="Sian Harris" userId="c0df2758-d740-4b7f-88ff-8072a1e73049" providerId="ADAL" clId="{D2D50EDE-C64B-4B55-95D1-7282C4A08004}" dt="2021-12-14T15:06:05.887" v="207"/>
          <ac:picMkLst>
            <pc:docMk/>
            <pc:sldMk cId="0" sldId="265"/>
            <ac:picMk id="13" creationId="{3D9EE643-4F43-4EC4-B6BC-FA73078A61C3}"/>
          </ac:picMkLst>
        </pc:picChg>
        <pc:picChg chg="add mod">
          <ac:chgData name="Sian Harris" userId="c0df2758-d740-4b7f-88ff-8072a1e73049" providerId="ADAL" clId="{D2D50EDE-C64B-4B55-95D1-7282C4A08004}" dt="2021-12-14T15:06:05.887" v="207"/>
          <ac:picMkLst>
            <pc:docMk/>
            <pc:sldMk cId="0" sldId="265"/>
            <ac:picMk id="14" creationId="{3439CE2B-5727-4B41-981C-12135E0A00EF}"/>
          </ac:picMkLst>
        </pc:picChg>
        <pc:picChg chg="add mod">
          <ac:chgData name="Sian Harris" userId="c0df2758-d740-4b7f-88ff-8072a1e73049" providerId="ADAL" clId="{D2D50EDE-C64B-4B55-95D1-7282C4A08004}" dt="2021-12-14T15:06:05.887" v="207"/>
          <ac:picMkLst>
            <pc:docMk/>
            <pc:sldMk cId="0" sldId="265"/>
            <ac:picMk id="16" creationId="{94E2AF3F-ECDE-4E98-B6A9-B940EDEE9F3D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6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41.430" v="202" actId="478"/>
          <ac:picMkLst>
            <pc:docMk/>
            <pc:sldMk cId="0" sldId="265"/>
            <ac:picMk id="375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6:05.887" v="207"/>
          <ac:cxnSpMkLst>
            <pc:docMk/>
            <pc:sldMk cId="0" sldId="265"/>
            <ac:cxnSpMk id="15" creationId="{8A350EB8-37C1-4B08-8E89-3FA72C42A7A7}"/>
          </ac:cxnSpMkLst>
        </pc:cxnChg>
        <pc:cxnChg chg="del">
          <ac:chgData name="Sian Harris" userId="c0df2758-d740-4b7f-88ff-8072a1e73049" providerId="ADAL" clId="{D2D50EDE-C64B-4B55-95D1-7282C4A08004}" dt="2021-12-14T15:05:41.430" v="202" actId="478"/>
          <ac:cxnSpMkLst>
            <pc:docMk/>
            <pc:sldMk cId="0" sldId="265"/>
            <ac:cxnSpMk id="368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6"/>
        </pc:sldMkLst>
        <pc:spChg chg="add mod">
          <ac:chgData name="Sian Harris" userId="c0df2758-d740-4b7f-88ff-8072a1e73049" providerId="ADAL" clId="{D2D50EDE-C64B-4B55-95D1-7282C4A08004}" dt="2021-12-14T15:06:15.088" v="210"/>
          <ac:spMkLst>
            <pc:docMk/>
            <pc:sldMk cId="0" sldId="266"/>
            <ac:spMk id="12" creationId="{0270705F-BD5E-45B5-BB56-9F442B8E829D}"/>
          </ac:spMkLst>
        </pc:spChg>
        <pc:picChg chg="add mod">
          <ac:chgData name="Sian Harris" userId="c0df2758-d740-4b7f-88ff-8072a1e73049" providerId="ADAL" clId="{D2D50EDE-C64B-4B55-95D1-7282C4A08004}" dt="2021-12-14T15:06:15.088" v="210"/>
          <ac:picMkLst>
            <pc:docMk/>
            <pc:sldMk cId="0" sldId="266"/>
            <ac:picMk id="13" creationId="{0A0F6EED-D98A-48AF-ACE5-3BB1CE25FB8F}"/>
          </ac:picMkLst>
        </pc:picChg>
        <pc:picChg chg="add mod">
          <ac:chgData name="Sian Harris" userId="c0df2758-d740-4b7f-88ff-8072a1e73049" providerId="ADAL" clId="{D2D50EDE-C64B-4B55-95D1-7282C4A08004}" dt="2021-12-14T15:06:15.088" v="210"/>
          <ac:picMkLst>
            <pc:docMk/>
            <pc:sldMk cId="0" sldId="266"/>
            <ac:picMk id="14" creationId="{EB6F3A79-7774-4C20-97B0-C35FD892E5EB}"/>
          </ac:picMkLst>
        </pc:picChg>
        <pc:picChg chg="add mod">
          <ac:chgData name="Sian Harris" userId="c0df2758-d740-4b7f-88ff-8072a1e73049" providerId="ADAL" clId="{D2D50EDE-C64B-4B55-95D1-7282C4A08004}" dt="2021-12-14T15:06:15.088" v="210"/>
          <ac:picMkLst>
            <pc:docMk/>
            <pc:sldMk cId="0" sldId="266"/>
            <ac:picMk id="16" creationId="{BFC05281-BD81-48EF-9C57-D9632F578F63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4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5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6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7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89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5:06:14.142" v="209" actId="478"/>
          <ac:picMkLst>
            <pc:docMk/>
            <pc:sldMk cId="0" sldId="266"/>
            <ac:picMk id="390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6:15.088" v="210"/>
          <ac:cxnSpMkLst>
            <pc:docMk/>
            <pc:sldMk cId="0" sldId="266"/>
            <ac:cxnSpMk id="15" creationId="{009BCB25-9FCE-4507-9645-5963AC804C56}"/>
          </ac:cxnSpMkLst>
        </pc:cxnChg>
        <pc:cxnChg chg="del mod">
          <ac:chgData name="Sian Harris" userId="c0df2758-d740-4b7f-88ff-8072a1e73049" providerId="ADAL" clId="{D2D50EDE-C64B-4B55-95D1-7282C4A08004}" dt="2021-12-14T15:06:14.142" v="209" actId="478"/>
          <ac:cxnSpMkLst>
            <pc:docMk/>
            <pc:sldMk cId="0" sldId="266"/>
            <ac:cxnSpMk id="383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7"/>
        </pc:sldMkLst>
        <pc:spChg chg="add mod">
          <ac:chgData name="Sian Harris" userId="c0df2758-d740-4b7f-88ff-8072a1e73049" providerId="ADAL" clId="{D2D50EDE-C64B-4B55-95D1-7282C4A08004}" dt="2021-12-14T15:06:23.274" v="212"/>
          <ac:spMkLst>
            <pc:docMk/>
            <pc:sldMk cId="0" sldId="267"/>
            <ac:spMk id="11" creationId="{360BF138-FC67-4C98-8D86-1A1259730BCE}"/>
          </ac:spMkLst>
        </pc:spChg>
        <pc:picChg chg="add mod">
          <ac:chgData name="Sian Harris" userId="c0df2758-d740-4b7f-88ff-8072a1e73049" providerId="ADAL" clId="{D2D50EDE-C64B-4B55-95D1-7282C4A08004}" dt="2021-12-14T15:06:23.274" v="212"/>
          <ac:picMkLst>
            <pc:docMk/>
            <pc:sldMk cId="0" sldId="267"/>
            <ac:picMk id="12" creationId="{D8D564AF-D19D-4FDF-AA84-76A8B8522819}"/>
          </ac:picMkLst>
        </pc:picChg>
        <pc:picChg chg="add mod">
          <ac:chgData name="Sian Harris" userId="c0df2758-d740-4b7f-88ff-8072a1e73049" providerId="ADAL" clId="{D2D50EDE-C64B-4B55-95D1-7282C4A08004}" dt="2021-12-14T15:06:23.274" v="212"/>
          <ac:picMkLst>
            <pc:docMk/>
            <pc:sldMk cId="0" sldId="267"/>
            <ac:picMk id="13" creationId="{E746FDD3-72FB-4908-9BDD-55A868E87E6D}"/>
          </ac:picMkLst>
        </pc:picChg>
        <pc:picChg chg="add mod">
          <ac:chgData name="Sian Harris" userId="c0df2758-d740-4b7f-88ff-8072a1e73049" providerId="ADAL" clId="{D2D50EDE-C64B-4B55-95D1-7282C4A08004}" dt="2021-12-14T15:06:23.274" v="212"/>
          <ac:picMkLst>
            <pc:docMk/>
            <pc:sldMk cId="0" sldId="267"/>
            <ac:picMk id="15" creationId="{D51D6105-067A-411F-B4DB-D22A02501406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39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22.022" v="211" actId="478"/>
          <ac:picMkLst>
            <pc:docMk/>
            <pc:sldMk cId="0" sldId="267"/>
            <ac:picMk id="405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6:23.274" v="212"/>
          <ac:cxnSpMkLst>
            <pc:docMk/>
            <pc:sldMk cId="0" sldId="267"/>
            <ac:cxnSpMk id="14" creationId="{1190021A-3248-4FB8-BF01-834EF162C7D7}"/>
          </ac:cxnSpMkLst>
        </pc:cxnChg>
        <pc:cxnChg chg="del">
          <ac:chgData name="Sian Harris" userId="c0df2758-d740-4b7f-88ff-8072a1e73049" providerId="ADAL" clId="{D2D50EDE-C64B-4B55-95D1-7282C4A08004}" dt="2021-12-14T15:06:22.022" v="211" actId="478"/>
          <ac:cxnSpMkLst>
            <pc:docMk/>
            <pc:sldMk cId="0" sldId="267"/>
            <ac:cxnSpMk id="398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8"/>
        </pc:sldMkLst>
        <pc:spChg chg="add mod">
          <ac:chgData name="Sian Harris" userId="c0df2758-d740-4b7f-88ff-8072a1e73049" providerId="ADAL" clId="{D2D50EDE-C64B-4B55-95D1-7282C4A08004}" dt="2021-12-14T15:06:32.516" v="214"/>
          <ac:spMkLst>
            <pc:docMk/>
            <pc:sldMk cId="0" sldId="268"/>
            <ac:spMk id="11" creationId="{E1821056-30DC-4937-AB0C-A0A5C2A11003}"/>
          </ac:spMkLst>
        </pc:spChg>
        <pc:picChg chg="add mod">
          <ac:chgData name="Sian Harris" userId="c0df2758-d740-4b7f-88ff-8072a1e73049" providerId="ADAL" clId="{D2D50EDE-C64B-4B55-95D1-7282C4A08004}" dt="2021-12-14T15:06:32.516" v="214"/>
          <ac:picMkLst>
            <pc:docMk/>
            <pc:sldMk cId="0" sldId="268"/>
            <ac:picMk id="12" creationId="{B05C84C8-6F2B-4AA2-8C7F-717824FD4A06}"/>
          </ac:picMkLst>
        </pc:picChg>
        <pc:picChg chg="add mod">
          <ac:chgData name="Sian Harris" userId="c0df2758-d740-4b7f-88ff-8072a1e73049" providerId="ADAL" clId="{D2D50EDE-C64B-4B55-95D1-7282C4A08004}" dt="2021-12-14T15:06:32.516" v="214"/>
          <ac:picMkLst>
            <pc:docMk/>
            <pc:sldMk cId="0" sldId="268"/>
            <ac:picMk id="13" creationId="{62876C2A-FC75-4485-A82B-6AACE38BDE1E}"/>
          </ac:picMkLst>
        </pc:picChg>
        <pc:picChg chg="add mod">
          <ac:chgData name="Sian Harris" userId="c0df2758-d740-4b7f-88ff-8072a1e73049" providerId="ADAL" clId="{D2D50EDE-C64B-4B55-95D1-7282C4A08004}" dt="2021-12-14T15:06:32.516" v="214"/>
          <ac:picMkLst>
            <pc:docMk/>
            <pc:sldMk cId="0" sldId="268"/>
            <ac:picMk id="15" creationId="{73030116-2CA1-4B7D-B1E1-470C62C97F51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31.640" v="213" actId="478"/>
          <ac:picMkLst>
            <pc:docMk/>
            <pc:sldMk cId="0" sldId="268"/>
            <ac:picMk id="419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6:32.516" v="214"/>
          <ac:cxnSpMkLst>
            <pc:docMk/>
            <pc:sldMk cId="0" sldId="268"/>
            <ac:cxnSpMk id="14" creationId="{97DA279C-2652-4220-9750-777C2F38FBEB}"/>
          </ac:cxnSpMkLst>
        </pc:cxnChg>
        <pc:cxnChg chg="del">
          <ac:chgData name="Sian Harris" userId="c0df2758-d740-4b7f-88ff-8072a1e73049" providerId="ADAL" clId="{D2D50EDE-C64B-4B55-95D1-7282C4A08004}" dt="2021-12-14T15:06:31.640" v="213" actId="478"/>
          <ac:cxnSpMkLst>
            <pc:docMk/>
            <pc:sldMk cId="0" sldId="268"/>
            <ac:cxnSpMk id="412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69"/>
        </pc:sldMkLst>
        <pc:spChg chg="add mod">
          <ac:chgData name="Sian Harris" userId="c0df2758-d740-4b7f-88ff-8072a1e73049" providerId="ADAL" clId="{D2D50EDE-C64B-4B55-95D1-7282C4A08004}" dt="2021-12-14T15:06:46.176" v="216"/>
          <ac:spMkLst>
            <pc:docMk/>
            <pc:sldMk cId="0" sldId="269"/>
            <ac:spMk id="11" creationId="{4D29EA1B-778B-4F1F-BE20-8114321D6C22}"/>
          </ac:spMkLst>
        </pc:spChg>
        <pc:picChg chg="add mod">
          <ac:chgData name="Sian Harris" userId="c0df2758-d740-4b7f-88ff-8072a1e73049" providerId="ADAL" clId="{D2D50EDE-C64B-4B55-95D1-7282C4A08004}" dt="2021-12-14T15:06:46.176" v="216"/>
          <ac:picMkLst>
            <pc:docMk/>
            <pc:sldMk cId="0" sldId="269"/>
            <ac:picMk id="12" creationId="{5F5AA4C0-0C05-45E7-8624-59FC1D9BCF38}"/>
          </ac:picMkLst>
        </pc:picChg>
        <pc:picChg chg="add mod">
          <ac:chgData name="Sian Harris" userId="c0df2758-d740-4b7f-88ff-8072a1e73049" providerId="ADAL" clId="{D2D50EDE-C64B-4B55-95D1-7282C4A08004}" dt="2021-12-14T15:06:46.176" v="216"/>
          <ac:picMkLst>
            <pc:docMk/>
            <pc:sldMk cId="0" sldId="269"/>
            <ac:picMk id="13" creationId="{7CECB187-4F33-4755-BCC3-F267D48284DC}"/>
          </ac:picMkLst>
        </pc:picChg>
        <pc:picChg chg="add mod">
          <ac:chgData name="Sian Harris" userId="c0df2758-d740-4b7f-88ff-8072a1e73049" providerId="ADAL" clId="{D2D50EDE-C64B-4B55-95D1-7282C4A08004}" dt="2021-12-14T15:06:46.176" v="216"/>
          <ac:picMkLst>
            <pc:docMk/>
            <pc:sldMk cId="0" sldId="269"/>
            <ac:picMk id="15" creationId="{BB843F40-A636-4920-8DA8-510DDD2D39B1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2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2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2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3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3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3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6:45.169" v="215" actId="478"/>
          <ac:picMkLst>
            <pc:docMk/>
            <pc:sldMk cId="0" sldId="269"/>
            <ac:picMk id="433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6:46.176" v="216"/>
          <ac:cxnSpMkLst>
            <pc:docMk/>
            <pc:sldMk cId="0" sldId="269"/>
            <ac:cxnSpMk id="14" creationId="{40925A26-33FA-4E4B-A499-A1F9D24FCE3B}"/>
          </ac:cxnSpMkLst>
        </pc:cxnChg>
        <pc:cxnChg chg="del">
          <ac:chgData name="Sian Harris" userId="c0df2758-d740-4b7f-88ff-8072a1e73049" providerId="ADAL" clId="{D2D50EDE-C64B-4B55-95D1-7282C4A08004}" dt="2021-12-14T15:06:45.169" v="215" actId="478"/>
          <ac:cxnSpMkLst>
            <pc:docMk/>
            <pc:sldMk cId="0" sldId="269"/>
            <ac:cxnSpMk id="426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70"/>
        </pc:sldMkLst>
        <pc:spChg chg="add mod">
          <ac:chgData name="Sian Harris" userId="c0df2758-d740-4b7f-88ff-8072a1e73049" providerId="ADAL" clId="{D2D50EDE-C64B-4B55-95D1-7282C4A08004}" dt="2021-12-14T15:06:55.881" v="217"/>
          <ac:spMkLst>
            <pc:docMk/>
            <pc:sldMk cId="0" sldId="270"/>
            <ac:spMk id="5" creationId="{DC22466E-D1CB-4DA5-8ECF-B509D16D9A7D}"/>
          </ac:spMkLst>
        </pc:spChg>
        <pc:spChg chg="mod">
          <ac:chgData name="Sian Harris" userId="c0df2758-d740-4b7f-88ff-8072a1e73049" providerId="ADAL" clId="{D2D50EDE-C64B-4B55-95D1-7282C4A08004}" dt="2021-12-14T15:07:40.783" v="223" actId="1076"/>
          <ac:spMkLst>
            <pc:docMk/>
            <pc:sldMk cId="0" sldId="270"/>
            <ac:spMk id="440" creationId="{00000000-0000-0000-0000-000000000000}"/>
          </ac:spMkLst>
        </pc:spChg>
        <pc:picChg chg="add del mod">
          <ac:chgData name="Sian Harris" userId="c0df2758-d740-4b7f-88ff-8072a1e73049" providerId="ADAL" clId="{D2D50EDE-C64B-4B55-95D1-7282C4A08004}" dt="2021-12-14T15:07:29.864" v="221" actId="478"/>
          <ac:picMkLst>
            <pc:docMk/>
            <pc:sldMk cId="0" sldId="270"/>
            <ac:picMk id="6" creationId="{3BAF9A6A-F1C4-4B9E-AE17-EA3C4BF658A0}"/>
          </ac:picMkLst>
        </pc:picChg>
        <pc:picChg chg="add mod">
          <ac:chgData name="Sian Harris" userId="c0df2758-d740-4b7f-88ff-8072a1e73049" providerId="ADAL" clId="{D2D50EDE-C64B-4B55-95D1-7282C4A08004}" dt="2021-12-14T15:06:55.881" v="217"/>
          <ac:picMkLst>
            <pc:docMk/>
            <pc:sldMk cId="0" sldId="270"/>
            <ac:picMk id="7" creationId="{7525D7DC-77E7-408D-8DF0-D48BBFFDABED}"/>
          </ac:picMkLst>
        </pc:picChg>
        <pc:picChg chg="add del mod">
          <ac:chgData name="Sian Harris" userId="c0df2758-d740-4b7f-88ff-8072a1e73049" providerId="ADAL" clId="{D2D50EDE-C64B-4B55-95D1-7282C4A08004}" dt="2021-12-14T15:07:28.455" v="220" actId="478"/>
          <ac:picMkLst>
            <pc:docMk/>
            <pc:sldMk cId="0" sldId="270"/>
            <ac:picMk id="9" creationId="{C0B03B7C-FC2D-431C-82D1-AD330A504E1A}"/>
          </ac:picMkLst>
        </pc:picChg>
        <pc:picChg chg="mod">
          <ac:chgData name="Sian Harris" userId="c0df2758-d740-4b7f-88ff-8072a1e73049" providerId="ADAL" clId="{D2D50EDE-C64B-4B55-95D1-7282C4A08004}" dt="2021-12-14T15:07:35.751" v="222" actId="1076"/>
          <ac:picMkLst>
            <pc:docMk/>
            <pc:sldMk cId="0" sldId="270"/>
            <ac:picMk id="438" creationId="{00000000-0000-0000-0000-000000000000}"/>
          </ac:picMkLst>
        </pc:picChg>
        <pc:cxnChg chg="add del mod">
          <ac:chgData name="Sian Harris" userId="c0df2758-d740-4b7f-88ff-8072a1e73049" providerId="ADAL" clId="{D2D50EDE-C64B-4B55-95D1-7282C4A08004}" dt="2021-12-14T15:07:44.321" v="224" actId="478"/>
          <ac:cxnSpMkLst>
            <pc:docMk/>
            <pc:sldMk cId="0" sldId="270"/>
            <ac:cxnSpMk id="8" creationId="{5E6C408C-B843-49C6-B810-AE1C15CF9A47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271"/>
        </pc:sldMkLst>
        <pc:spChg chg="add mod">
          <ac:chgData name="Sian Harris" userId="c0df2758-d740-4b7f-88ff-8072a1e73049" providerId="ADAL" clId="{D2D50EDE-C64B-4B55-95D1-7282C4A08004}" dt="2021-12-14T15:07:58.823" v="225"/>
          <ac:spMkLst>
            <pc:docMk/>
            <pc:sldMk cId="0" sldId="271"/>
            <ac:spMk id="6" creationId="{7AD7B140-F7A6-4816-A069-23927CD50B38}"/>
          </ac:spMkLst>
        </pc:spChg>
        <pc:picChg chg="add mod">
          <ac:chgData name="Sian Harris" userId="c0df2758-d740-4b7f-88ff-8072a1e73049" providerId="ADAL" clId="{D2D50EDE-C64B-4B55-95D1-7282C4A08004}" dt="2021-12-14T15:07:58.823" v="225"/>
          <ac:picMkLst>
            <pc:docMk/>
            <pc:sldMk cId="0" sldId="271"/>
            <ac:picMk id="7" creationId="{ADDB2EA5-5BCC-4C68-BA27-B54C7E2591C7}"/>
          </ac:picMkLst>
        </pc:picChg>
        <pc:picChg chg="add mod">
          <ac:chgData name="Sian Harris" userId="c0df2758-d740-4b7f-88ff-8072a1e73049" providerId="ADAL" clId="{D2D50EDE-C64B-4B55-95D1-7282C4A08004}" dt="2021-12-14T15:07:58.823" v="225"/>
          <ac:picMkLst>
            <pc:docMk/>
            <pc:sldMk cId="0" sldId="271"/>
            <ac:picMk id="8" creationId="{1459E81C-EF5B-4B47-A548-90AF0074484E}"/>
          </ac:picMkLst>
        </pc:picChg>
        <pc:picChg chg="add mod">
          <ac:chgData name="Sian Harris" userId="c0df2758-d740-4b7f-88ff-8072a1e73049" providerId="ADAL" clId="{D2D50EDE-C64B-4B55-95D1-7282C4A08004}" dt="2021-12-14T15:07:58.823" v="225"/>
          <ac:picMkLst>
            <pc:docMk/>
            <pc:sldMk cId="0" sldId="271"/>
            <ac:picMk id="10" creationId="{9EF6FE3B-1F47-48C1-8FE9-C8E4BC2C2221}"/>
          </ac:picMkLst>
        </pc:picChg>
        <pc:cxnChg chg="add mod">
          <ac:chgData name="Sian Harris" userId="c0df2758-d740-4b7f-88ff-8072a1e73049" providerId="ADAL" clId="{D2D50EDE-C64B-4B55-95D1-7282C4A08004}" dt="2021-12-14T15:07:58.823" v="225"/>
          <ac:cxnSpMkLst>
            <pc:docMk/>
            <pc:sldMk cId="0" sldId="271"/>
            <ac:cxnSpMk id="9" creationId="{9064F439-D0C0-4FC3-A8F6-F049393718F6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2"/>
        </pc:sldMkLst>
        <pc:spChg chg="add mod">
          <ac:chgData name="Sian Harris" userId="c0df2758-d740-4b7f-88ff-8072a1e73049" providerId="ADAL" clId="{D2D50EDE-C64B-4B55-95D1-7282C4A08004}" dt="2021-12-14T15:08:01.303" v="226"/>
          <ac:spMkLst>
            <pc:docMk/>
            <pc:sldMk cId="0" sldId="272"/>
            <ac:spMk id="8" creationId="{801C82E6-2606-4B26-B6CA-A09B2EB9A18E}"/>
          </ac:spMkLst>
        </pc:spChg>
        <pc:picChg chg="add mod">
          <ac:chgData name="Sian Harris" userId="c0df2758-d740-4b7f-88ff-8072a1e73049" providerId="ADAL" clId="{D2D50EDE-C64B-4B55-95D1-7282C4A08004}" dt="2021-12-14T15:08:01.303" v="226"/>
          <ac:picMkLst>
            <pc:docMk/>
            <pc:sldMk cId="0" sldId="272"/>
            <ac:picMk id="9" creationId="{205C3C76-93DF-4BA5-92CA-E6D46283C77A}"/>
          </ac:picMkLst>
        </pc:picChg>
        <pc:picChg chg="add mod">
          <ac:chgData name="Sian Harris" userId="c0df2758-d740-4b7f-88ff-8072a1e73049" providerId="ADAL" clId="{D2D50EDE-C64B-4B55-95D1-7282C4A08004}" dt="2021-12-14T15:08:01.303" v="226"/>
          <ac:picMkLst>
            <pc:docMk/>
            <pc:sldMk cId="0" sldId="272"/>
            <ac:picMk id="10" creationId="{77709389-5B66-4171-A285-E5B6961D616F}"/>
          </ac:picMkLst>
        </pc:picChg>
        <pc:picChg chg="add mod">
          <ac:chgData name="Sian Harris" userId="c0df2758-d740-4b7f-88ff-8072a1e73049" providerId="ADAL" clId="{D2D50EDE-C64B-4B55-95D1-7282C4A08004}" dt="2021-12-14T15:08:01.303" v="226"/>
          <ac:picMkLst>
            <pc:docMk/>
            <pc:sldMk cId="0" sldId="272"/>
            <ac:picMk id="12" creationId="{1B0CD2B1-BBD7-4F36-96D1-115790D70240}"/>
          </ac:picMkLst>
        </pc:picChg>
        <pc:cxnChg chg="add mod">
          <ac:chgData name="Sian Harris" userId="c0df2758-d740-4b7f-88ff-8072a1e73049" providerId="ADAL" clId="{D2D50EDE-C64B-4B55-95D1-7282C4A08004}" dt="2021-12-14T15:08:01.303" v="226"/>
          <ac:cxnSpMkLst>
            <pc:docMk/>
            <pc:sldMk cId="0" sldId="272"/>
            <ac:cxnSpMk id="11" creationId="{A42197A4-B68A-4328-B88E-6F486B0C226D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3"/>
        </pc:sldMkLst>
        <pc:spChg chg="add mod">
          <ac:chgData name="Sian Harris" userId="c0df2758-d740-4b7f-88ff-8072a1e73049" providerId="ADAL" clId="{D2D50EDE-C64B-4B55-95D1-7282C4A08004}" dt="2021-12-14T15:08:02.657" v="227"/>
          <ac:spMkLst>
            <pc:docMk/>
            <pc:sldMk cId="0" sldId="273"/>
            <ac:spMk id="10" creationId="{F62199F4-73A2-4265-BF28-C379553C5AEC}"/>
          </ac:spMkLst>
        </pc:spChg>
        <pc:picChg chg="add mod">
          <ac:chgData name="Sian Harris" userId="c0df2758-d740-4b7f-88ff-8072a1e73049" providerId="ADAL" clId="{D2D50EDE-C64B-4B55-95D1-7282C4A08004}" dt="2021-12-14T15:08:02.657" v="227"/>
          <ac:picMkLst>
            <pc:docMk/>
            <pc:sldMk cId="0" sldId="273"/>
            <ac:picMk id="11" creationId="{38FB899D-45E1-4736-90A5-DA8996ED4BAD}"/>
          </ac:picMkLst>
        </pc:picChg>
        <pc:picChg chg="add mod">
          <ac:chgData name="Sian Harris" userId="c0df2758-d740-4b7f-88ff-8072a1e73049" providerId="ADAL" clId="{D2D50EDE-C64B-4B55-95D1-7282C4A08004}" dt="2021-12-14T15:08:02.657" v="227"/>
          <ac:picMkLst>
            <pc:docMk/>
            <pc:sldMk cId="0" sldId="273"/>
            <ac:picMk id="12" creationId="{87EB97A2-B92B-46C2-8A05-C4D13498241D}"/>
          </ac:picMkLst>
        </pc:picChg>
        <pc:picChg chg="add mod">
          <ac:chgData name="Sian Harris" userId="c0df2758-d740-4b7f-88ff-8072a1e73049" providerId="ADAL" clId="{D2D50EDE-C64B-4B55-95D1-7282C4A08004}" dt="2021-12-14T15:08:02.657" v="227"/>
          <ac:picMkLst>
            <pc:docMk/>
            <pc:sldMk cId="0" sldId="273"/>
            <ac:picMk id="14" creationId="{264AB5F5-D0F5-45E3-AD94-343D50EC8302}"/>
          </ac:picMkLst>
        </pc:picChg>
        <pc:cxnChg chg="add mod">
          <ac:chgData name="Sian Harris" userId="c0df2758-d740-4b7f-88ff-8072a1e73049" providerId="ADAL" clId="{D2D50EDE-C64B-4B55-95D1-7282C4A08004}" dt="2021-12-14T15:08:02.657" v="227"/>
          <ac:cxnSpMkLst>
            <pc:docMk/>
            <pc:sldMk cId="0" sldId="273"/>
            <ac:cxnSpMk id="13" creationId="{C64C6755-3C68-4449-B172-ECC751D3BCB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4"/>
        </pc:sldMkLst>
        <pc:spChg chg="add mod">
          <ac:chgData name="Sian Harris" userId="c0df2758-d740-4b7f-88ff-8072a1e73049" providerId="ADAL" clId="{D2D50EDE-C64B-4B55-95D1-7282C4A08004}" dt="2021-12-14T15:08:08.157" v="228"/>
          <ac:spMkLst>
            <pc:docMk/>
            <pc:sldMk cId="0" sldId="274"/>
            <ac:spMk id="12" creationId="{E4B88587-83F1-4261-A725-841A01408B74}"/>
          </ac:spMkLst>
        </pc:spChg>
        <pc:picChg chg="add mod">
          <ac:chgData name="Sian Harris" userId="c0df2758-d740-4b7f-88ff-8072a1e73049" providerId="ADAL" clId="{D2D50EDE-C64B-4B55-95D1-7282C4A08004}" dt="2021-12-14T15:08:08.157" v="228"/>
          <ac:picMkLst>
            <pc:docMk/>
            <pc:sldMk cId="0" sldId="274"/>
            <ac:picMk id="13" creationId="{0A3D9616-114F-48D6-9D45-308A9096E458}"/>
          </ac:picMkLst>
        </pc:picChg>
        <pc:picChg chg="add mod">
          <ac:chgData name="Sian Harris" userId="c0df2758-d740-4b7f-88ff-8072a1e73049" providerId="ADAL" clId="{D2D50EDE-C64B-4B55-95D1-7282C4A08004}" dt="2021-12-14T15:08:08.157" v="228"/>
          <ac:picMkLst>
            <pc:docMk/>
            <pc:sldMk cId="0" sldId="274"/>
            <ac:picMk id="14" creationId="{091EB286-D878-4675-90E6-2D5AC2349AD5}"/>
          </ac:picMkLst>
        </pc:picChg>
        <pc:picChg chg="add mod">
          <ac:chgData name="Sian Harris" userId="c0df2758-d740-4b7f-88ff-8072a1e73049" providerId="ADAL" clId="{D2D50EDE-C64B-4B55-95D1-7282C4A08004}" dt="2021-12-14T15:08:08.157" v="228"/>
          <ac:picMkLst>
            <pc:docMk/>
            <pc:sldMk cId="0" sldId="274"/>
            <ac:picMk id="16" creationId="{935C88FD-A62B-4D6D-8341-561E7484972E}"/>
          </ac:picMkLst>
        </pc:picChg>
        <pc:cxnChg chg="add mod">
          <ac:chgData name="Sian Harris" userId="c0df2758-d740-4b7f-88ff-8072a1e73049" providerId="ADAL" clId="{D2D50EDE-C64B-4B55-95D1-7282C4A08004}" dt="2021-12-14T15:08:08.157" v="228"/>
          <ac:cxnSpMkLst>
            <pc:docMk/>
            <pc:sldMk cId="0" sldId="274"/>
            <ac:cxnSpMk id="15" creationId="{8B941BF9-D1C1-4C75-A701-DFF7CC2DD572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5"/>
        </pc:sldMkLst>
        <pc:spChg chg="add mod">
          <ac:chgData name="Sian Harris" userId="c0df2758-d740-4b7f-88ff-8072a1e73049" providerId="ADAL" clId="{D2D50EDE-C64B-4B55-95D1-7282C4A08004}" dt="2021-12-14T15:08:18.763" v="230"/>
          <ac:spMkLst>
            <pc:docMk/>
            <pc:sldMk cId="0" sldId="275"/>
            <ac:spMk id="11" creationId="{BC136B6A-F5EA-47DB-82D6-C503B5D5222F}"/>
          </ac:spMkLst>
        </pc:spChg>
        <pc:picChg chg="add mod">
          <ac:chgData name="Sian Harris" userId="c0df2758-d740-4b7f-88ff-8072a1e73049" providerId="ADAL" clId="{D2D50EDE-C64B-4B55-95D1-7282C4A08004}" dt="2021-12-14T15:08:18.763" v="230"/>
          <ac:picMkLst>
            <pc:docMk/>
            <pc:sldMk cId="0" sldId="275"/>
            <ac:picMk id="12" creationId="{014918EA-87FD-479E-B13E-B943E0E309E3}"/>
          </ac:picMkLst>
        </pc:picChg>
        <pc:picChg chg="add mod">
          <ac:chgData name="Sian Harris" userId="c0df2758-d740-4b7f-88ff-8072a1e73049" providerId="ADAL" clId="{D2D50EDE-C64B-4B55-95D1-7282C4A08004}" dt="2021-12-14T15:08:18.763" v="230"/>
          <ac:picMkLst>
            <pc:docMk/>
            <pc:sldMk cId="0" sldId="275"/>
            <ac:picMk id="13" creationId="{ED763CB9-42E1-4A43-8A37-AC6A4EE2433A}"/>
          </ac:picMkLst>
        </pc:picChg>
        <pc:picChg chg="add mod">
          <ac:chgData name="Sian Harris" userId="c0df2758-d740-4b7f-88ff-8072a1e73049" providerId="ADAL" clId="{D2D50EDE-C64B-4B55-95D1-7282C4A08004}" dt="2021-12-14T15:08:18.763" v="230"/>
          <ac:picMkLst>
            <pc:docMk/>
            <pc:sldMk cId="0" sldId="275"/>
            <ac:picMk id="15" creationId="{2A7A8136-23BC-4668-B679-03BDC47A0B33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8:15.729" v="229" actId="478"/>
          <ac:picMkLst>
            <pc:docMk/>
            <pc:sldMk cId="0" sldId="275"/>
            <ac:picMk id="498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8:18.763" v="230"/>
          <ac:cxnSpMkLst>
            <pc:docMk/>
            <pc:sldMk cId="0" sldId="275"/>
            <ac:cxnSpMk id="14" creationId="{1FD53E57-D7CF-4C16-A7F6-922FEFC396B9}"/>
          </ac:cxnSpMkLst>
        </pc:cxnChg>
        <pc:cxnChg chg="del">
          <ac:chgData name="Sian Harris" userId="c0df2758-d740-4b7f-88ff-8072a1e73049" providerId="ADAL" clId="{D2D50EDE-C64B-4B55-95D1-7282C4A08004}" dt="2021-12-14T15:08:15.729" v="229" actId="478"/>
          <ac:cxnSpMkLst>
            <pc:docMk/>
            <pc:sldMk cId="0" sldId="275"/>
            <ac:cxnSpMk id="491" creationId="{00000000-0000-0000-0000-000000000000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6"/>
        </pc:sldMkLst>
        <pc:spChg chg="add mod">
          <ac:chgData name="Sian Harris" userId="c0df2758-d740-4b7f-88ff-8072a1e73049" providerId="ADAL" clId="{D2D50EDE-C64B-4B55-95D1-7282C4A08004}" dt="2021-12-14T15:08:22.147" v="231"/>
          <ac:spMkLst>
            <pc:docMk/>
            <pc:sldMk cId="0" sldId="276"/>
            <ac:spMk id="4" creationId="{C9F2DEC1-4D58-4F5A-9E32-9680E1F43E06}"/>
          </ac:spMkLst>
        </pc:spChg>
        <pc:picChg chg="add mod">
          <ac:chgData name="Sian Harris" userId="c0df2758-d740-4b7f-88ff-8072a1e73049" providerId="ADAL" clId="{D2D50EDE-C64B-4B55-95D1-7282C4A08004}" dt="2021-12-14T15:08:22.147" v="231"/>
          <ac:picMkLst>
            <pc:docMk/>
            <pc:sldMk cId="0" sldId="276"/>
            <ac:picMk id="5" creationId="{E2506C8F-16EE-481E-B35B-0CBF060A7C5A}"/>
          </ac:picMkLst>
        </pc:picChg>
        <pc:picChg chg="add mod">
          <ac:chgData name="Sian Harris" userId="c0df2758-d740-4b7f-88ff-8072a1e73049" providerId="ADAL" clId="{D2D50EDE-C64B-4B55-95D1-7282C4A08004}" dt="2021-12-14T15:08:22.147" v="231"/>
          <ac:picMkLst>
            <pc:docMk/>
            <pc:sldMk cId="0" sldId="276"/>
            <ac:picMk id="6" creationId="{62E6A3D3-5DF5-4B24-AD28-F7B0AABAB664}"/>
          </ac:picMkLst>
        </pc:picChg>
        <pc:picChg chg="add mod">
          <ac:chgData name="Sian Harris" userId="c0df2758-d740-4b7f-88ff-8072a1e73049" providerId="ADAL" clId="{D2D50EDE-C64B-4B55-95D1-7282C4A08004}" dt="2021-12-14T15:08:22.147" v="231"/>
          <ac:picMkLst>
            <pc:docMk/>
            <pc:sldMk cId="0" sldId="276"/>
            <ac:picMk id="8" creationId="{C87206A8-A9EC-4869-955B-24096202DF96}"/>
          </ac:picMkLst>
        </pc:picChg>
        <pc:cxnChg chg="add mod">
          <ac:chgData name="Sian Harris" userId="c0df2758-d740-4b7f-88ff-8072a1e73049" providerId="ADAL" clId="{D2D50EDE-C64B-4B55-95D1-7282C4A08004}" dt="2021-12-14T15:08:22.147" v="231"/>
          <ac:cxnSpMkLst>
            <pc:docMk/>
            <pc:sldMk cId="0" sldId="276"/>
            <ac:cxnSpMk id="7" creationId="{E1C2A2F1-E0B1-42D5-B6D7-7D372955B0EA}"/>
          </ac:cxnSpMkLst>
        </pc:cxnChg>
      </pc:sldChg>
      <pc:sldChg chg="addSp modSp add del modCm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7"/>
        </pc:sldMkLst>
        <pc:spChg chg="add mod">
          <ac:chgData name="Sian Harris" userId="c0df2758-d740-4b7f-88ff-8072a1e73049" providerId="ADAL" clId="{D2D50EDE-C64B-4B55-95D1-7282C4A08004}" dt="2021-12-14T15:08:24.631" v="232"/>
          <ac:spMkLst>
            <pc:docMk/>
            <pc:sldMk cId="0" sldId="277"/>
            <ac:spMk id="5" creationId="{EC569897-5C99-4818-A3B4-94F54E60C4AA}"/>
          </ac:spMkLst>
        </pc:spChg>
        <pc:picChg chg="add mod">
          <ac:chgData name="Sian Harris" userId="c0df2758-d740-4b7f-88ff-8072a1e73049" providerId="ADAL" clId="{D2D50EDE-C64B-4B55-95D1-7282C4A08004}" dt="2021-12-14T15:08:24.631" v="232"/>
          <ac:picMkLst>
            <pc:docMk/>
            <pc:sldMk cId="0" sldId="277"/>
            <ac:picMk id="6" creationId="{1A52D345-D47F-4FA3-94F2-5A7558968B6A}"/>
          </ac:picMkLst>
        </pc:picChg>
        <pc:picChg chg="add mod">
          <ac:chgData name="Sian Harris" userId="c0df2758-d740-4b7f-88ff-8072a1e73049" providerId="ADAL" clId="{D2D50EDE-C64B-4B55-95D1-7282C4A08004}" dt="2021-12-14T15:08:24.631" v="232"/>
          <ac:picMkLst>
            <pc:docMk/>
            <pc:sldMk cId="0" sldId="277"/>
            <ac:picMk id="7" creationId="{A7468533-4964-45CB-8322-1DE7CE7F299D}"/>
          </ac:picMkLst>
        </pc:picChg>
        <pc:picChg chg="add mod">
          <ac:chgData name="Sian Harris" userId="c0df2758-d740-4b7f-88ff-8072a1e73049" providerId="ADAL" clId="{D2D50EDE-C64B-4B55-95D1-7282C4A08004}" dt="2021-12-14T15:08:24.631" v="232"/>
          <ac:picMkLst>
            <pc:docMk/>
            <pc:sldMk cId="0" sldId="277"/>
            <ac:picMk id="9" creationId="{C38BEA73-7DD0-4777-9313-E33353C46340}"/>
          </ac:picMkLst>
        </pc:picChg>
        <pc:cxnChg chg="add mod">
          <ac:chgData name="Sian Harris" userId="c0df2758-d740-4b7f-88ff-8072a1e73049" providerId="ADAL" clId="{D2D50EDE-C64B-4B55-95D1-7282C4A08004}" dt="2021-12-14T15:08:24.631" v="232"/>
          <ac:cxnSpMkLst>
            <pc:docMk/>
            <pc:sldMk cId="0" sldId="277"/>
            <ac:cxnSpMk id="8" creationId="{3F52F6B9-E7B0-4530-8156-08FE74659D83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8"/>
        </pc:sldMkLst>
        <pc:spChg chg="add mod">
          <ac:chgData name="Sian Harris" userId="c0df2758-d740-4b7f-88ff-8072a1e73049" providerId="ADAL" clId="{D2D50EDE-C64B-4B55-95D1-7282C4A08004}" dt="2021-12-14T15:08:38.505" v="234"/>
          <ac:spMkLst>
            <pc:docMk/>
            <pc:sldMk cId="0" sldId="278"/>
            <ac:spMk id="4" creationId="{45C033C8-C283-498A-B5D4-82BB4EE1330C}"/>
          </ac:spMkLst>
        </pc:spChg>
        <pc:picChg chg="add mod">
          <ac:chgData name="Sian Harris" userId="c0df2758-d740-4b7f-88ff-8072a1e73049" providerId="ADAL" clId="{D2D50EDE-C64B-4B55-95D1-7282C4A08004}" dt="2021-12-14T15:08:38.505" v="234"/>
          <ac:picMkLst>
            <pc:docMk/>
            <pc:sldMk cId="0" sldId="278"/>
            <ac:picMk id="5" creationId="{4664BBEE-5188-4868-AFE9-D7B0FA0404A4}"/>
          </ac:picMkLst>
        </pc:picChg>
        <pc:picChg chg="add mod">
          <ac:chgData name="Sian Harris" userId="c0df2758-d740-4b7f-88ff-8072a1e73049" providerId="ADAL" clId="{D2D50EDE-C64B-4B55-95D1-7282C4A08004}" dt="2021-12-14T15:08:38.505" v="234"/>
          <ac:picMkLst>
            <pc:docMk/>
            <pc:sldMk cId="0" sldId="278"/>
            <ac:picMk id="6" creationId="{BCA3BC5E-C78A-4886-8A54-3AA05C381008}"/>
          </ac:picMkLst>
        </pc:picChg>
        <pc:picChg chg="add mod">
          <ac:chgData name="Sian Harris" userId="c0df2758-d740-4b7f-88ff-8072a1e73049" providerId="ADAL" clId="{D2D50EDE-C64B-4B55-95D1-7282C4A08004}" dt="2021-12-14T15:08:38.505" v="234"/>
          <ac:picMkLst>
            <pc:docMk/>
            <pc:sldMk cId="0" sldId="278"/>
            <ac:picMk id="8" creationId="{588C6674-C29E-49E9-B79F-F35DA1B33DB3}"/>
          </ac:picMkLst>
        </pc:picChg>
        <pc:cxnChg chg="add mod">
          <ac:chgData name="Sian Harris" userId="c0df2758-d740-4b7f-88ff-8072a1e73049" providerId="ADAL" clId="{D2D50EDE-C64B-4B55-95D1-7282C4A08004}" dt="2021-12-14T15:08:38.505" v="234"/>
          <ac:cxnSpMkLst>
            <pc:docMk/>
            <pc:sldMk cId="0" sldId="278"/>
            <ac:cxnSpMk id="7" creationId="{E3391AAC-9899-4062-AB80-121FA5802765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79"/>
        </pc:sldMkLst>
        <pc:spChg chg="add mod">
          <ac:chgData name="Sian Harris" userId="c0df2758-d740-4b7f-88ff-8072a1e73049" providerId="ADAL" clId="{D2D50EDE-C64B-4B55-95D1-7282C4A08004}" dt="2021-12-14T15:08:41.396" v="235"/>
          <ac:spMkLst>
            <pc:docMk/>
            <pc:sldMk cId="0" sldId="279"/>
            <ac:spMk id="6" creationId="{72A9FD40-139E-4C72-98A9-8B109E7B5009}"/>
          </ac:spMkLst>
        </pc:spChg>
        <pc:picChg chg="add mod">
          <ac:chgData name="Sian Harris" userId="c0df2758-d740-4b7f-88ff-8072a1e73049" providerId="ADAL" clId="{D2D50EDE-C64B-4B55-95D1-7282C4A08004}" dt="2021-12-14T15:08:41.396" v="235"/>
          <ac:picMkLst>
            <pc:docMk/>
            <pc:sldMk cId="0" sldId="279"/>
            <ac:picMk id="7" creationId="{ED1A36F5-8390-43E1-82C4-DBEBCFBF418A}"/>
          </ac:picMkLst>
        </pc:picChg>
        <pc:picChg chg="add mod">
          <ac:chgData name="Sian Harris" userId="c0df2758-d740-4b7f-88ff-8072a1e73049" providerId="ADAL" clId="{D2D50EDE-C64B-4B55-95D1-7282C4A08004}" dt="2021-12-14T15:08:41.396" v="235"/>
          <ac:picMkLst>
            <pc:docMk/>
            <pc:sldMk cId="0" sldId="279"/>
            <ac:picMk id="8" creationId="{9D1B7B30-1451-4AA3-9FD3-AA0D9E701734}"/>
          </ac:picMkLst>
        </pc:picChg>
        <pc:picChg chg="add mod">
          <ac:chgData name="Sian Harris" userId="c0df2758-d740-4b7f-88ff-8072a1e73049" providerId="ADAL" clId="{D2D50EDE-C64B-4B55-95D1-7282C4A08004}" dt="2021-12-14T15:08:41.396" v="235"/>
          <ac:picMkLst>
            <pc:docMk/>
            <pc:sldMk cId="0" sldId="279"/>
            <ac:picMk id="10" creationId="{01E8A2C0-4EDE-4AB2-ADC8-547F8329EF32}"/>
          </ac:picMkLst>
        </pc:picChg>
        <pc:cxnChg chg="add mod">
          <ac:chgData name="Sian Harris" userId="c0df2758-d740-4b7f-88ff-8072a1e73049" providerId="ADAL" clId="{D2D50EDE-C64B-4B55-95D1-7282C4A08004}" dt="2021-12-14T15:08:41.396" v="235"/>
          <ac:cxnSpMkLst>
            <pc:docMk/>
            <pc:sldMk cId="0" sldId="279"/>
            <ac:cxnSpMk id="9" creationId="{FA4DF4C4-DABD-498F-8E12-2EBA99E818FF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80"/>
        </pc:sldMkLst>
        <pc:spChg chg="add mod">
          <ac:chgData name="Sian Harris" userId="c0df2758-d740-4b7f-88ff-8072a1e73049" providerId="ADAL" clId="{D2D50EDE-C64B-4B55-95D1-7282C4A08004}" dt="2021-12-14T15:08:44.458" v="236"/>
          <ac:spMkLst>
            <pc:docMk/>
            <pc:sldMk cId="0" sldId="280"/>
            <ac:spMk id="4" creationId="{D834DAEB-E0CD-4D39-9756-74B569733D95}"/>
          </ac:spMkLst>
        </pc:spChg>
        <pc:picChg chg="add mod">
          <ac:chgData name="Sian Harris" userId="c0df2758-d740-4b7f-88ff-8072a1e73049" providerId="ADAL" clId="{D2D50EDE-C64B-4B55-95D1-7282C4A08004}" dt="2021-12-14T15:08:44.458" v="236"/>
          <ac:picMkLst>
            <pc:docMk/>
            <pc:sldMk cId="0" sldId="280"/>
            <ac:picMk id="5" creationId="{BBCF7CCA-56CB-4ACE-82BB-739DFAE144AF}"/>
          </ac:picMkLst>
        </pc:picChg>
        <pc:picChg chg="add mod">
          <ac:chgData name="Sian Harris" userId="c0df2758-d740-4b7f-88ff-8072a1e73049" providerId="ADAL" clId="{D2D50EDE-C64B-4B55-95D1-7282C4A08004}" dt="2021-12-14T15:08:44.458" v="236"/>
          <ac:picMkLst>
            <pc:docMk/>
            <pc:sldMk cId="0" sldId="280"/>
            <ac:picMk id="6" creationId="{4860A69C-E09C-4BD7-81D2-4C1D3713AABE}"/>
          </ac:picMkLst>
        </pc:picChg>
        <pc:picChg chg="add mod">
          <ac:chgData name="Sian Harris" userId="c0df2758-d740-4b7f-88ff-8072a1e73049" providerId="ADAL" clId="{D2D50EDE-C64B-4B55-95D1-7282C4A08004}" dt="2021-12-14T15:08:44.458" v="236"/>
          <ac:picMkLst>
            <pc:docMk/>
            <pc:sldMk cId="0" sldId="280"/>
            <ac:picMk id="8" creationId="{AF830C8C-EE42-4B23-B964-0C6F81CF4642}"/>
          </ac:picMkLst>
        </pc:picChg>
        <pc:cxnChg chg="add mod">
          <ac:chgData name="Sian Harris" userId="c0df2758-d740-4b7f-88ff-8072a1e73049" providerId="ADAL" clId="{D2D50EDE-C64B-4B55-95D1-7282C4A08004}" dt="2021-12-14T15:08:44.458" v="236"/>
          <ac:cxnSpMkLst>
            <pc:docMk/>
            <pc:sldMk cId="0" sldId="280"/>
            <ac:cxnSpMk id="7" creationId="{9BEBEA1C-A9D2-4D80-BB7E-60339BA84E8F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81"/>
        </pc:sldMkLst>
        <pc:spChg chg="add mod">
          <ac:chgData name="Sian Harris" userId="c0df2758-d740-4b7f-88ff-8072a1e73049" providerId="ADAL" clId="{D2D50EDE-C64B-4B55-95D1-7282C4A08004}" dt="2021-12-14T15:08:46.523" v="237"/>
          <ac:spMkLst>
            <pc:docMk/>
            <pc:sldMk cId="0" sldId="281"/>
            <ac:spMk id="3" creationId="{9578EF0E-C1E5-4EC3-AFC8-C76173A8EE68}"/>
          </ac:spMkLst>
        </pc:spChg>
        <pc:picChg chg="add mod">
          <ac:chgData name="Sian Harris" userId="c0df2758-d740-4b7f-88ff-8072a1e73049" providerId="ADAL" clId="{D2D50EDE-C64B-4B55-95D1-7282C4A08004}" dt="2021-12-14T15:08:46.523" v="237"/>
          <ac:picMkLst>
            <pc:docMk/>
            <pc:sldMk cId="0" sldId="281"/>
            <ac:picMk id="4" creationId="{BEFA0BE7-988E-480C-AE93-2A1DA0ADBB30}"/>
          </ac:picMkLst>
        </pc:picChg>
        <pc:picChg chg="add mod">
          <ac:chgData name="Sian Harris" userId="c0df2758-d740-4b7f-88ff-8072a1e73049" providerId="ADAL" clId="{D2D50EDE-C64B-4B55-95D1-7282C4A08004}" dt="2021-12-14T15:08:46.523" v="237"/>
          <ac:picMkLst>
            <pc:docMk/>
            <pc:sldMk cId="0" sldId="281"/>
            <ac:picMk id="5" creationId="{28010047-7DC0-41D0-BDD4-EB495AD90389}"/>
          </ac:picMkLst>
        </pc:picChg>
        <pc:picChg chg="add mod">
          <ac:chgData name="Sian Harris" userId="c0df2758-d740-4b7f-88ff-8072a1e73049" providerId="ADAL" clId="{D2D50EDE-C64B-4B55-95D1-7282C4A08004}" dt="2021-12-14T15:08:46.523" v="237"/>
          <ac:picMkLst>
            <pc:docMk/>
            <pc:sldMk cId="0" sldId="281"/>
            <ac:picMk id="7" creationId="{EF22590B-6E90-4AD4-A40C-17B7BF79680D}"/>
          </ac:picMkLst>
        </pc:picChg>
        <pc:cxnChg chg="add mod">
          <ac:chgData name="Sian Harris" userId="c0df2758-d740-4b7f-88ff-8072a1e73049" providerId="ADAL" clId="{D2D50EDE-C64B-4B55-95D1-7282C4A08004}" dt="2021-12-14T15:08:46.523" v="237"/>
          <ac:cxnSpMkLst>
            <pc:docMk/>
            <pc:sldMk cId="0" sldId="281"/>
            <ac:cxnSpMk id="6" creationId="{F98B8288-43FB-41FF-A41B-30B0FABD3C7E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82"/>
        </pc:sldMkLst>
        <pc:spChg chg="add mod">
          <ac:chgData name="Sian Harris" userId="c0df2758-d740-4b7f-88ff-8072a1e73049" providerId="ADAL" clId="{D2D50EDE-C64B-4B55-95D1-7282C4A08004}" dt="2021-12-14T15:08:49.334" v="238"/>
          <ac:spMkLst>
            <pc:docMk/>
            <pc:sldMk cId="0" sldId="282"/>
            <ac:spMk id="3" creationId="{ACEC8C78-02DF-4B56-A6F8-6B736983744D}"/>
          </ac:spMkLst>
        </pc:spChg>
        <pc:picChg chg="add mod">
          <ac:chgData name="Sian Harris" userId="c0df2758-d740-4b7f-88ff-8072a1e73049" providerId="ADAL" clId="{D2D50EDE-C64B-4B55-95D1-7282C4A08004}" dt="2021-12-14T15:08:49.334" v="238"/>
          <ac:picMkLst>
            <pc:docMk/>
            <pc:sldMk cId="0" sldId="282"/>
            <ac:picMk id="4" creationId="{132FEFD3-D5BF-458A-9CFB-451688D7E1B1}"/>
          </ac:picMkLst>
        </pc:picChg>
        <pc:picChg chg="add mod">
          <ac:chgData name="Sian Harris" userId="c0df2758-d740-4b7f-88ff-8072a1e73049" providerId="ADAL" clId="{D2D50EDE-C64B-4B55-95D1-7282C4A08004}" dt="2021-12-14T15:08:49.334" v="238"/>
          <ac:picMkLst>
            <pc:docMk/>
            <pc:sldMk cId="0" sldId="282"/>
            <ac:picMk id="5" creationId="{E7042D37-045B-46CF-BE6C-E4122E00DA35}"/>
          </ac:picMkLst>
        </pc:picChg>
        <pc:picChg chg="add mod">
          <ac:chgData name="Sian Harris" userId="c0df2758-d740-4b7f-88ff-8072a1e73049" providerId="ADAL" clId="{D2D50EDE-C64B-4B55-95D1-7282C4A08004}" dt="2021-12-14T15:08:49.334" v="238"/>
          <ac:picMkLst>
            <pc:docMk/>
            <pc:sldMk cId="0" sldId="282"/>
            <ac:picMk id="7" creationId="{9A4B7164-0C37-47FE-B23C-AE12922B9594}"/>
          </ac:picMkLst>
        </pc:picChg>
        <pc:cxnChg chg="add mod">
          <ac:chgData name="Sian Harris" userId="c0df2758-d740-4b7f-88ff-8072a1e73049" providerId="ADAL" clId="{D2D50EDE-C64B-4B55-95D1-7282C4A08004}" dt="2021-12-14T15:08:49.334" v="238"/>
          <ac:cxnSpMkLst>
            <pc:docMk/>
            <pc:sldMk cId="0" sldId="282"/>
            <ac:cxnSpMk id="6" creationId="{8ADDA21C-CCF1-46F7-A91F-E094CA04C0F8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30.953" v="320" actId="47"/>
        <pc:sldMkLst>
          <pc:docMk/>
          <pc:sldMk cId="0" sldId="283"/>
        </pc:sldMkLst>
        <pc:spChg chg="add mod">
          <ac:chgData name="Sian Harris" userId="c0df2758-d740-4b7f-88ff-8072a1e73049" providerId="ADAL" clId="{D2D50EDE-C64B-4B55-95D1-7282C4A08004}" dt="2021-12-14T15:08:52.073" v="239"/>
          <ac:spMkLst>
            <pc:docMk/>
            <pc:sldMk cId="0" sldId="283"/>
            <ac:spMk id="3" creationId="{D5107AAB-C0D4-4F8F-846A-8744768312A9}"/>
          </ac:spMkLst>
        </pc:spChg>
        <pc:picChg chg="add mod">
          <ac:chgData name="Sian Harris" userId="c0df2758-d740-4b7f-88ff-8072a1e73049" providerId="ADAL" clId="{D2D50EDE-C64B-4B55-95D1-7282C4A08004}" dt="2021-12-14T15:08:52.073" v="239"/>
          <ac:picMkLst>
            <pc:docMk/>
            <pc:sldMk cId="0" sldId="283"/>
            <ac:picMk id="4" creationId="{351FC3A7-FBE7-48F1-AF06-CEEA13C7D99C}"/>
          </ac:picMkLst>
        </pc:picChg>
        <pc:picChg chg="add mod">
          <ac:chgData name="Sian Harris" userId="c0df2758-d740-4b7f-88ff-8072a1e73049" providerId="ADAL" clId="{D2D50EDE-C64B-4B55-95D1-7282C4A08004}" dt="2021-12-14T15:08:52.073" v="239"/>
          <ac:picMkLst>
            <pc:docMk/>
            <pc:sldMk cId="0" sldId="283"/>
            <ac:picMk id="5" creationId="{F9104E58-57EB-4EF5-990F-F37F68ABC2D1}"/>
          </ac:picMkLst>
        </pc:picChg>
        <pc:picChg chg="add mod">
          <ac:chgData name="Sian Harris" userId="c0df2758-d740-4b7f-88ff-8072a1e73049" providerId="ADAL" clId="{D2D50EDE-C64B-4B55-95D1-7282C4A08004}" dt="2021-12-14T15:08:52.073" v="239"/>
          <ac:picMkLst>
            <pc:docMk/>
            <pc:sldMk cId="0" sldId="283"/>
            <ac:picMk id="7" creationId="{3D17BE4C-A2C7-4D97-A827-17474ED9ADD7}"/>
          </ac:picMkLst>
        </pc:picChg>
        <pc:cxnChg chg="add mod">
          <ac:chgData name="Sian Harris" userId="c0df2758-d740-4b7f-88ff-8072a1e73049" providerId="ADAL" clId="{D2D50EDE-C64B-4B55-95D1-7282C4A08004}" dt="2021-12-14T15:08:52.073" v="239"/>
          <ac:cxnSpMkLst>
            <pc:docMk/>
            <pc:sldMk cId="0" sldId="283"/>
            <ac:cxnSpMk id="6" creationId="{E09D3DB4-6523-412A-AC74-C36C2FDE88A1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4"/>
        </pc:sldMkLst>
        <pc:spChg chg="add mod">
          <ac:chgData name="Sian Harris" userId="c0df2758-d740-4b7f-88ff-8072a1e73049" providerId="ADAL" clId="{D2D50EDE-C64B-4B55-95D1-7282C4A08004}" dt="2021-12-14T15:08:55.371" v="240"/>
          <ac:spMkLst>
            <pc:docMk/>
            <pc:sldMk cId="0" sldId="284"/>
            <ac:spMk id="3" creationId="{838E4726-A011-4873-8600-8FF8EFE31CB9}"/>
          </ac:spMkLst>
        </pc:spChg>
        <pc:picChg chg="add mod">
          <ac:chgData name="Sian Harris" userId="c0df2758-d740-4b7f-88ff-8072a1e73049" providerId="ADAL" clId="{D2D50EDE-C64B-4B55-95D1-7282C4A08004}" dt="2021-12-14T15:08:55.371" v="240"/>
          <ac:picMkLst>
            <pc:docMk/>
            <pc:sldMk cId="0" sldId="284"/>
            <ac:picMk id="4" creationId="{2C1356EB-CC44-47DB-BB08-06670461D6E6}"/>
          </ac:picMkLst>
        </pc:picChg>
        <pc:picChg chg="add mod">
          <ac:chgData name="Sian Harris" userId="c0df2758-d740-4b7f-88ff-8072a1e73049" providerId="ADAL" clId="{D2D50EDE-C64B-4B55-95D1-7282C4A08004}" dt="2021-12-14T15:08:55.371" v="240"/>
          <ac:picMkLst>
            <pc:docMk/>
            <pc:sldMk cId="0" sldId="284"/>
            <ac:picMk id="5" creationId="{44D00D48-BDF1-48C2-9BB4-2FFB774D5EC4}"/>
          </ac:picMkLst>
        </pc:picChg>
        <pc:picChg chg="add mod">
          <ac:chgData name="Sian Harris" userId="c0df2758-d740-4b7f-88ff-8072a1e73049" providerId="ADAL" clId="{D2D50EDE-C64B-4B55-95D1-7282C4A08004}" dt="2021-12-14T15:08:55.371" v="240"/>
          <ac:picMkLst>
            <pc:docMk/>
            <pc:sldMk cId="0" sldId="284"/>
            <ac:picMk id="7" creationId="{FA31F852-388C-45DC-9A83-972FD0908F0E}"/>
          </ac:picMkLst>
        </pc:picChg>
        <pc:cxnChg chg="add mod">
          <ac:chgData name="Sian Harris" userId="c0df2758-d740-4b7f-88ff-8072a1e73049" providerId="ADAL" clId="{D2D50EDE-C64B-4B55-95D1-7282C4A08004}" dt="2021-12-14T15:08:55.371" v="240"/>
          <ac:cxnSpMkLst>
            <pc:docMk/>
            <pc:sldMk cId="0" sldId="284"/>
            <ac:cxnSpMk id="6" creationId="{11A67704-E6DF-4284-B76F-472EF41C0DCA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5"/>
        </pc:sldMkLst>
        <pc:spChg chg="add mod">
          <ac:chgData name="Sian Harris" userId="c0df2758-d740-4b7f-88ff-8072a1e73049" providerId="ADAL" clId="{D2D50EDE-C64B-4B55-95D1-7282C4A08004}" dt="2021-12-14T15:08:58.355" v="241"/>
          <ac:spMkLst>
            <pc:docMk/>
            <pc:sldMk cId="0" sldId="285"/>
            <ac:spMk id="3" creationId="{A15BD326-2540-4030-AA7F-3E1ADF8D6CCB}"/>
          </ac:spMkLst>
        </pc:spChg>
        <pc:picChg chg="add mod">
          <ac:chgData name="Sian Harris" userId="c0df2758-d740-4b7f-88ff-8072a1e73049" providerId="ADAL" clId="{D2D50EDE-C64B-4B55-95D1-7282C4A08004}" dt="2021-12-14T15:08:58.355" v="241"/>
          <ac:picMkLst>
            <pc:docMk/>
            <pc:sldMk cId="0" sldId="285"/>
            <ac:picMk id="4" creationId="{6361DC57-9D65-4C68-A791-5AABF7342EF1}"/>
          </ac:picMkLst>
        </pc:picChg>
        <pc:picChg chg="add mod">
          <ac:chgData name="Sian Harris" userId="c0df2758-d740-4b7f-88ff-8072a1e73049" providerId="ADAL" clId="{D2D50EDE-C64B-4B55-95D1-7282C4A08004}" dt="2021-12-14T15:08:58.355" v="241"/>
          <ac:picMkLst>
            <pc:docMk/>
            <pc:sldMk cId="0" sldId="285"/>
            <ac:picMk id="5" creationId="{571F883E-B0E1-432C-B03C-2A25A1CCD5B8}"/>
          </ac:picMkLst>
        </pc:picChg>
        <pc:picChg chg="add mod">
          <ac:chgData name="Sian Harris" userId="c0df2758-d740-4b7f-88ff-8072a1e73049" providerId="ADAL" clId="{D2D50EDE-C64B-4B55-95D1-7282C4A08004}" dt="2021-12-14T15:08:58.355" v="241"/>
          <ac:picMkLst>
            <pc:docMk/>
            <pc:sldMk cId="0" sldId="285"/>
            <ac:picMk id="7" creationId="{0807105F-9A85-4ACC-A092-5C5A623631B2}"/>
          </ac:picMkLst>
        </pc:picChg>
        <pc:cxnChg chg="add mod">
          <ac:chgData name="Sian Harris" userId="c0df2758-d740-4b7f-88ff-8072a1e73049" providerId="ADAL" clId="{D2D50EDE-C64B-4B55-95D1-7282C4A08004}" dt="2021-12-14T15:08:58.355" v="241"/>
          <ac:cxnSpMkLst>
            <pc:docMk/>
            <pc:sldMk cId="0" sldId="285"/>
            <ac:cxnSpMk id="6" creationId="{9353232F-12F1-4D27-A2A9-A5D6577700AF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6"/>
        </pc:sldMkLst>
        <pc:spChg chg="add mod">
          <ac:chgData name="Sian Harris" userId="c0df2758-d740-4b7f-88ff-8072a1e73049" providerId="ADAL" clId="{D2D50EDE-C64B-4B55-95D1-7282C4A08004}" dt="2021-12-14T15:09:02.323" v="242"/>
          <ac:spMkLst>
            <pc:docMk/>
            <pc:sldMk cId="0" sldId="286"/>
            <ac:spMk id="6" creationId="{2A46B15E-7273-418B-82C9-41C5D9CC37D2}"/>
          </ac:spMkLst>
        </pc:spChg>
        <pc:picChg chg="add mod">
          <ac:chgData name="Sian Harris" userId="c0df2758-d740-4b7f-88ff-8072a1e73049" providerId="ADAL" clId="{D2D50EDE-C64B-4B55-95D1-7282C4A08004}" dt="2021-12-14T15:09:02.323" v="242"/>
          <ac:picMkLst>
            <pc:docMk/>
            <pc:sldMk cId="0" sldId="286"/>
            <ac:picMk id="7" creationId="{7EF68D03-AB35-4729-B645-2B67398CBE6E}"/>
          </ac:picMkLst>
        </pc:picChg>
        <pc:picChg chg="add mod">
          <ac:chgData name="Sian Harris" userId="c0df2758-d740-4b7f-88ff-8072a1e73049" providerId="ADAL" clId="{D2D50EDE-C64B-4B55-95D1-7282C4A08004}" dt="2021-12-14T15:09:02.323" v="242"/>
          <ac:picMkLst>
            <pc:docMk/>
            <pc:sldMk cId="0" sldId="286"/>
            <ac:picMk id="8" creationId="{974C1EEA-393E-4314-BD92-4F54E2A80D3E}"/>
          </ac:picMkLst>
        </pc:picChg>
        <pc:picChg chg="add mod">
          <ac:chgData name="Sian Harris" userId="c0df2758-d740-4b7f-88ff-8072a1e73049" providerId="ADAL" clId="{D2D50EDE-C64B-4B55-95D1-7282C4A08004}" dt="2021-12-14T15:09:02.323" v="242"/>
          <ac:picMkLst>
            <pc:docMk/>
            <pc:sldMk cId="0" sldId="286"/>
            <ac:picMk id="10" creationId="{1E8AD4E6-7BDB-4BE1-A387-D6CE0F791DE8}"/>
          </ac:picMkLst>
        </pc:picChg>
        <pc:cxnChg chg="add mod">
          <ac:chgData name="Sian Harris" userId="c0df2758-d740-4b7f-88ff-8072a1e73049" providerId="ADAL" clId="{D2D50EDE-C64B-4B55-95D1-7282C4A08004}" dt="2021-12-14T15:09:02.323" v="242"/>
          <ac:cxnSpMkLst>
            <pc:docMk/>
            <pc:sldMk cId="0" sldId="286"/>
            <ac:cxnSpMk id="9" creationId="{9BF88996-BD6F-4376-BF8E-FAC295EDC66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7"/>
        </pc:sldMkLst>
        <pc:spChg chg="add mod">
          <ac:chgData name="Sian Harris" userId="c0df2758-d740-4b7f-88ff-8072a1e73049" providerId="ADAL" clId="{D2D50EDE-C64B-4B55-95D1-7282C4A08004}" dt="2021-12-14T15:09:04.529" v="243"/>
          <ac:spMkLst>
            <pc:docMk/>
            <pc:sldMk cId="0" sldId="287"/>
            <ac:spMk id="3" creationId="{29FEABEE-341C-4533-9709-E37EFE2BB12E}"/>
          </ac:spMkLst>
        </pc:spChg>
        <pc:picChg chg="add mod">
          <ac:chgData name="Sian Harris" userId="c0df2758-d740-4b7f-88ff-8072a1e73049" providerId="ADAL" clId="{D2D50EDE-C64B-4B55-95D1-7282C4A08004}" dt="2021-12-14T15:09:04.529" v="243"/>
          <ac:picMkLst>
            <pc:docMk/>
            <pc:sldMk cId="0" sldId="287"/>
            <ac:picMk id="4" creationId="{EE8C4D46-AC2D-47F5-AAA0-FFF80668B676}"/>
          </ac:picMkLst>
        </pc:picChg>
        <pc:picChg chg="add mod">
          <ac:chgData name="Sian Harris" userId="c0df2758-d740-4b7f-88ff-8072a1e73049" providerId="ADAL" clId="{D2D50EDE-C64B-4B55-95D1-7282C4A08004}" dt="2021-12-14T15:09:04.529" v="243"/>
          <ac:picMkLst>
            <pc:docMk/>
            <pc:sldMk cId="0" sldId="287"/>
            <ac:picMk id="5" creationId="{EC52E119-AE96-49A9-835F-CCB3FE57CF0C}"/>
          </ac:picMkLst>
        </pc:picChg>
        <pc:picChg chg="add mod">
          <ac:chgData name="Sian Harris" userId="c0df2758-d740-4b7f-88ff-8072a1e73049" providerId="ADAL" clId="{D2D50EDE-C64B-4B55-95D1-7282C4A08004}" dt="2021-12-14T15:09:04.529" v="243"/>
          <ac:picMkLst>
            <pc:docMk/>
            <pc:sldMk cId="0" sldId="287"/>
            <ac:picMk id="7" creationId="{A959CB9D-3229-43EC-96F2-E07196863CBC}"/>
          </ac:picMkLst>
        </pc:picChg>
        <pc:cxnChg chg="add mod">
          <ac:chgData name="Sian Harris" userId="c0df2758-d740-4b7f-88ff-8072a1e73049" providerId="ADAL" clId="{D2D50EDE-C64B-4B55-95D1-7282C4A08004}" dt="2021-12-14T15:09:04.529" v="243"/>
          <ac:cxnSpMkLst>
            <pc:docMk/>
            <pc:sldMk cId="0" sldId="287"/>
            <ac:cxnSpMk id="6" creationId="{44AA8307-8636-48F1-A18D-3E3EF35EDA04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8"/>
        </pc:sldMkLst>
        <pc:spChg chg="add mod">
          <ac:chgData name="Sian Harris" userId="c0df2758-d740-4b7f-88ff-8072a1e73049" providerId="ADAL" clId="{D2D50EDE-C64B-4B55-95D1-7282C4A08004}" dt="2021-12-14T15:09:06.627" v="244"/>
          <ac:spMkLst>
            <pc:docMk/>
            <pc:sldMk cId="0" sldId="288"/>
            <ac:spMk id="3" creationId="{8DB5B5DE-AB28-4D4A-B9AF-4AFB9549314D}"/>
          </ac:spMkLst>
        </pc:spChg>
        <pc:picChg chg="add mod">
          <ac:chgData name="Sian Harris" userId="c0df2758-d740-4b7f-88ff-8072a1e73049" providerId="ADAL" clId="{D2D50EDE-C64B-4B55-95D1-7282C4A08004}" dt="2021-12-14T15:09:06.627" v="244"/>
          <ac:picMkLst>
            <pc:docMk/>
            <pc:sldMk cId="0" sldId="288"/>
            <ac:picMk id="4" creationId="{AAB99464-04F7-4A02-8AC8-C54AF19287BB}"/>
          </ac:picMkLst>
        </pc:picChg>
        <pc:picChg chg="add mod">
          <ac:chgData name="Sian Harris" userId="c0df2758-d740-4b7f-88ff-8072a1e73049" providerId="ADAL" clId="{D2D50EDE-C64B-4B55-95D1-7282C4A08004}" dt="2021-12-14T15:09:06.627" v="244"/>
          <ac:picMkLst>
            <pc:docMk/>
            <pc:sldMk cId="0" sldId="288"/>
            <ac:picMk id="5" creationId="{FB1D2F66-CA5D-42C7-B786-45AA45B88FB1}"/>
          </ac:picMkLst>
        </pc:picChg>
        <pc:picChg chg="add mod">
          <ac:chgData name="Sian Harris" userId="c0df2758-d740-4b7f-88ff-8072a1e73049" providerId="ADAL" clId="{D2D50EDE-C64B-4B55-95D1-7282C4A08004}" dt="2021-12-14T15:09:06.627" v="244"/>
          <ac:picMkLst>
            <pc:docMk/>
            <pc:sldMk cId="0" sldId="288"/>
            <ac:picMk id="7" creationId="{D0E101B7-29AE-440B-AA50-F195569C6222}"/>
          </ac:picMkLst>
        </pc:picChg>
        <pc:cxnChg chg="add mod">
          <ac:chgData name="Sian Harris" userId="c0df2758-d740-4b7f-88ff-8072a1e73049" providerId="ADAL" clId="{D2D50EDE-C64B-4B55-95D1-7282C4A08004}" dt="2021-12-14T15:09:06.627" v="244"/>
          <ac:cxnSpMkLst>
            <pc:docMk/>
            <pc:sldMk cId="0" sldId="288"/>
            <ac:cxnSpMk id="6" creationId="{3E3B8E1E-7352-4B91-ACE3-66F5CB5F2203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89"/>
        </pc:sldMkLst>
        <pc:spChg chg="add mod">
          <ac:chgData name="Sian Harris" userId="c0df2758-d740-4b7f-88ff-8072a1e73049" providerId="ADAL" clId="{D2D50EDE-C64B-4B55-95D1-7282C4A08004}" dt="2021-12-14T15:09:09.202" v="245"/>
          <ac:spMkLst>
            <pc:docMk/>
            <pc:sldMk cId="0" sldId="289"/>
            <ac:spMk id="5" creationId="{B3909EBA-AE85-4819-A74F-2CD5E9DF6245}"/>
          </ac:spMkLst>
        </pc:spChg>
        <pc:picChg chg="add mod">
          <ac:chgData name="Sian Harris" userId="c0df2758-d740-4b7f-88ff-8072a1e73049" providerId="ADAL" clId="{D2D50EDE-C64B-4B55-95D1-7282C4A08004}" dt="2021-12-14T15:09:09.202" v="245"/>
          <ac:picMkLst>
            <pc:docMk/>
            <pc:sldMk cId="0" sldId="289"/>
            <ac:picMk id="6" creationId="{B95FD7C8-20BD-4004-B17F-C01C89EBC1E8}"/>
          </ac:picMkLst>
        </pc:picChg>
        <pc:picChg chg="add mod">
          <ac:chgData name="Sian Harris" userId="c0df2758-d740-4b7f-88ff-8072a1e73049" providerId="ADAL" clId="{D2D50EDE-C64B-4B55-95D1-7282C4A08004}" dt="2021-12-14T15:09:09.202" v="245"/>
          <ac:picMkLst>
            <pc:docMk/>
            <pc:sldMk cId="0" sldId="289"/>
            <ac:picMk id="7" creationId="{CAFB6035-D21D-4A1F-B660-90812BDEE1F4}"/>
          </ac:picMkLst>
        </pc:picChg>
        <pc:picChg chg="add mod">
          <ac:chgData name="Sian Harris" userId="c0df2758-d740-4b7f-88ff-8072a1e73049" providerId="ADAL" clId="{D2D50EDE-C64B-4B55-95D1-7282C4A08004}" dt="2021-12-14T15:09:09.202" v="245"/>
          <ac:picMkLst>
            <pc:docMk/>
            <pc:sldMk cId="0" sldId="289"/>
            <ac:picMk id="9" creationId="{7869111E-BAC4-484D-919A-D7AE8BF884EC}"/>
          </ac:picMkLst>
        </pc:picChg>
        <pc:cxnChg chg="add mod">
          <ac:chgData name="Sian Harris" userId="c0df2758-d740-4b7f-88ff-8072a1e73049" providerId="ADAL" clId="{D2D50EDE-C64B-4B55-95D1-7282C4A08004}" dt="2021-12-14T15:09:09.202" v="245"/>
          <ac:cxnSpMkLst>
            <pc:docMk/>
            <pc:sldMk cId="0" sldId="289"/>
            <ac:cxnSpMk id="8" creationId="{0124A587-6CBE-4A8D-B1B9-742FD514940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0"/>
        </pc:sldMkLst>
        <pc:spChg chg="add mod">
          <ac:chgData name="Sian Harris" userId="c0df2758-d740-4b7f-88ff-8072a1e73049" providerId="ADAL" clId="{D2D50EDE-C64B-4B55-95D1-7282C4A08004}" dt="2021-12-14T15:09:13.978" v="246"/>
          <ac:spMkLst>
            <pc:docMk/>
            <pc:sldMk cId="0" sldId="290"/>
            <ac:spMk id="5" creationId="{0DB59428-B5B0-4FBF-8161-AEA86B58B42B}"/>
          </ac:spMkLst>
        </pc:spChg>
        <pc:picChg chg="add mod">
          <ac:chgData name="Sian Harris" userId="c0df2758-d740-4b7f-88ff-8072a1e73049" providerId="ADAL" clId="{D2D50EDE-C64B-4B55-95D1-7282C4A08004}" dt="2021-12-14T15:09:13.978" v="246"/>
          <ac:picMkLst>
            <pc:docMk/>
            <pc:sldMk cId="0" sldId="290"/>
            <ac:picMk id="6" creationId="{99FBE772-E467-44CC-8D5C-40EF58E0D051}"/>
          </ac:picMkLst>
        </pc:picChg>
        <pc:picChg chg="add mod">
          <ac:chgData name="Sian Harris" userId="c0df2758-d740-4b7f-88ff-8072a1e73049" providerId="ADAL" clId="{D2D50EDE-C64B-4B55-95D1-7282C4A08004}" dt="2021-12-14T15:09:13.978" v="246"/>
          <ac:picMkLst>
            <pc:docMk/>
            <pc:sldMk cId="0" sldId="290"/>
            <ac:picMk id="7" creationId="{0BCB6EF6-A416-4CCE-9BF6-B10811EBB4C8}"/>
          </ac:picMkLst>
        </pc:picChg>
        <pc:picChg chg="add mod">
          <ac:chgData name="Sian Harris" userId="c0df2758-d740-4b7f-88ff-8072a1e73049" providerId="ADAL" clId="{D2D50EDE-C64B-4B55-95D1-7282C4A08004}" dt="2021-12-14T15:09:13.978" v="246"/>
          <ac:picMkLst>
            <pc:docMk/>
            <pc:sldMk cId="0" sldId="290"/>
            <ac:picMk id="9" creationId="{D4DE8F79-214A-44B7-99A1-36E71899E12C}"/>
          </ac:picMkLst>
        </pc:picChg>
        <pc:cxnChg chg="add mod">
          <ac:chgData name="Sian Harris" userId="c0df2758-d740-4b7f-88ff-8072a1e73049" providerId="ADAL" clId="{D2D50EDE-C64B-4B55-95D1-7282C4A08004}" dt="2021-12-14T15:09:13.978" v="246"/>
          <ac:cxnSpMkLst>
            <pc:docMk/>
            <pc:sldMk cId="0" sldId="290"/>
            <ac:cxnSpMk id="8" creationId="{DFD54079-4C31-4CA3-B6AE-C204BACB5C79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1"/>
        </pc:sldMkLst>
        <pc:spChg chg="add mod">
          <ac:chgData name="Sian Harris" userId="c0df2758-d740-4b7f-88ff-8072a1e73049" providerId="ADAL" clId="{D2D50EDE-C64B-4B55-95D1-7282C4A08004}" dt="2021-12-14T15:09:17.036" v="247"/>
          <ac:spMkLst>
            <pc:docMk/>
            <pc:sldMk cId="0" sldId="291"/>
            <ac:spMk id="12" creationId="{28D4F1E7-8C81-4F5B-AD50-4C9B9ED8AAA3}"/>
          </ac:spMkLst>
        </pc:spChg>
        <pc:picChg chg="add mod">
          <ac:chgData name="Sian Harris" userId="c0df2758-d740-4b7f-88ff-8072a1e73049" providerId="ADAL" clId="{D2D50EDE-C64B-4B55-95D1-7282C4A08004}" dt="2021-12-14T15:09:17.036" v="247"/>
          <ac:picMkLst>
            <pc:docMk/>
            <pc:sldMk cId="0" sldId="291"/>
            <ac:picMk id="13" creationId="{B9CD0D2C-6AF3-43C2-ACD9-E1375A48C8D5}"/>
          </ac:picMkLst>
        </pc:picChg>
        <pc:picChg chg="add mod">
          <ac:chgData name="Sian Harris" userId="c0df2758-d740-4b7f-88ff-8072a1e73049" providerId="ADAL" clId="{D2D50EDE-C64B-4B55-95D1-7282C4A08004}" dt="2021-12-14T15:09:17.036" v="247"/>
          <ac:picMkLst>
            <pc:docMk/>
            <pc:sldMk cId="0" sldId="291"/>
            <ac:picMk id="14" creationId="{BCA50C32-28EF-4355-B976-CF07977FC0DF}"/>
          </ac:picMkLst>
        </pc:picChg>
        <pc:picChg chg="add mod">
          <ac:chgData name="Sian Harris" userId="c0df2758-d740-4b7f-88ff-8072a1e73049" providerId="ADAL" clId="{D2D50EDE-C64B-4B55-95D1-7282C4A08004}" dt="2021-12-14T15:09:17.036" v="247"/>
          <ac:picMkLst>
            <pc:docMk/>
            <pc:sldMk cId="0" sldId="291"/>
            <ac:picMk id="16" creationId="{BBC7995A-56C7-4426-8FF7-A3ADEA12C88D}"/>
          </ac:picMkLst>
        </pc:picChg>
        <pc:cxnChg chg="add mod">
          <ac:chgData name="Sian Harris" userId="c0df2758-d740-4b7f-88ff-8072a1e73049" providerId="ADAL" clId="{D2D50EDE-C64B-4B55-95D1-7282C4A08004}" dt="2021-12-14T15:09:17.036" v="247"/>
          <ac:cxnSpMkLst>
            <pc:docMk/>
            <pc:sldMk cId="0" sldId="291"/>
            <ac:cxnSpMk id="15" creationId="{7B0E6D8D-2C2C-43A4-9BA2-7C47AD56418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2"/>
        </pc:sldMkLst>
        <pc:spChg chg="add mod">
          <ac:chgData name="Sian Harris" userId="c0df2758-d740-4b7f-88ff-8072a1e73049" providerId="ADAL" clId="{D2D50EDE-C64B-4B55-95D1-7282C4A08004}" dt="2021-12-14T15:09:19.322" v="248"/>
          <ac:spMkLst>
            <pc:docMk/>
            <pc:sldMk cId="0" sldId="292"/>
            <ac:spMk id="12" creationId="{81E805A9-E398-4880-B02A-2E2248BCC23D}"/>
          </ac:spMkLst>
        </pc:spChg>
        <pc:picChg chg="add mod">
          <ac:chgData name="Sian Harris" userId="c0df2758-d740-4b7f-88ff-8072a1e73049" providerId="ADAL" clId="{D2D50EDE-C64B-4B55-95D1-7282C4A08004}" dt="2021-12-14T15:09:19.322" v="248"/>
          <ac:picMkLst>
            <pc:docMk/>
            <pc:sldMk cId="0" sldId="292"/>
            <ac:picMk id="13" creationId="{0C5E9420-D8B2-43F3-9BFB-69903732A845}"/>
          </ac:picMkLst>
        </pc:picChg>
        <pc:picChg chg="add mod">
          <ac:chgData name="Sian Harris" userId="c0df2758-d740-4b7f-88ff-8072a1e73049" providerId="ADAL" clId="{D2D50EDE-C64B-4B55-95D1-7282C4A08004}" dt="2021-12-14T15:09:19.322" v="248"/>
          <ac:picMkLst>
            <pc:docMk/>
            <pc:sldMk cId="0" sldId="292"/>
            <ac:picMk id="14" creationId="{B158E973-3F8A-42DF-AF89-39E5947FCF4B}"/>
          </ac:picMkLst>
        </pc:picChg>
        <pc:picChg chg="add mod">
          <ac:chgData name="Sian Harris" userId="c0df2758-d740-4b7f-88ff-8072a1e73049" providerId="ADAL" clId="{D2D50EDE-C64B-4B55-95D1-7282C4A08004}" dt="2021-12-14T15:09:19.322" v="248"/>
          <ac:picMkLst>
            <pc:docMk/>
            <pc:sldMk cId="0" sldId="292"/>
            <ac:picMk id="16" creationId="{2025D916-6E84-4EC2-AF53-1A7B13084B56}"/>
          </ac:picMkLst>
        </pc:picChg>
        <pc:cxnChg chg="add mod">
          <ac:chgData name="Sian Harris" userId="c0df2758-d740-4b7f-88ff-8072a1e73049" providerId="ADAL" clId="{D2D50EDE-C64B-4B55-95D1-7282C4A08004}" dt="2021-12-14T15:09:19.322" v="248"/>
          <ac:cxnSpMkLst>
            <pc:docMk/>
            <pc:sldMk cId="0" sldId="292"/>
            <ac:cxnSpMk id="15" creationId="{661943E4-3682-43AB-9208-F9528F582BD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3"/>
        </pc:sldMkLst>
        <pc:spChg chg="add mod">
          <ac:chgData name="Sian Harris" userId="c0df2758-d740-4b7f-88ff-8072a1e73049" providerId="ADAL" clId="{D2D50EDE-C64B-4B55-95D1-7282C4A08004}" dt="2021-12-14T15:09:22.712" v="249"/>
          <ac:spMkLst>
            <pc:docMk/>
            <pc:sldMk cId="0" sldId="293"/>
            <ac:spMk id="4" creationId="{FE987159-60A1-473F-9379-9C3F805D0B8B}"/>
          </ac:spMkLst>
        </pc:spChg>
        <pc:picChg chg="add mod">
          <ac:chgData name="Sian Harris" userId="c0df2758-d740-4b7f-88ff-8072a1e73049" providerId="ADAL" clId="{D2D50EDE-C64B-4B55-95D1-7282C4A08004}" dt="2021-12-14T15:09:22.712" v="249"/>
          <ac:picMkLst>
            <pc:docMk/>
            <pc:sldMk cId="0" sldId="293"/>
            <ac:picMk id="5" creationId="{36BCBF40-89CA-4445-AE2F-E789215164DC}"/>
          </ac:picMkLst>
        </pc:picChg>
        <pc:picChg chg="add mod">
          <ac:chgData name="Sian Harris" userId="c0df2758-d740-4b7f-88ff-8072a1e73049" providerId="ADAL" clId="{D2D50EDE-C64B-4B55-95D1-7282C4A08004}" dt="2021-12-14T15:09:22.712" v="249"/>
          <ac:picMkLst>
            <pc:docMk/>
            <pc:sldMk cId="0" sldId="293"/>
            <ac:picMk id="6" creationId="{1060BDC8-4D8C-4164-9763-2EAB262D13D4}"/>
          </ac:picMkLst>
        </pc:picChg>
        <pc:picChg chg="add mod">
          <ac:chgData name="Sian Harris" userId="c0df2758-d740-4b7f-88ff-8072a1e73049" providerId="ADAL" clId="{D2D50EDE-C64B-4B55-95D1-7282C4A08004}" dt="2021-12-14T15:09:22.712" v="249"/>
          <ac:picMkLst>
            <pc:docMk/>
            <pc:sldMk cId="0" sldId="293"/>
            <ac:picMk id="8" creationId="{85B9E043-252E-4F05-A5B6-69DE7EF0A2AE}"/>
          </ac:picMkLst>
        </pc:picChg>
        <pc:cxnChg chg="add mod">
          <ac:chgData name="Sian Harris" userId="c0df2758-d740-4b7f-88ff-8072a1e73049" providerId="ADAL" clId="{D2D50EDE-C64B-4B55-95D1-7282C4A08004}" dt="2021-12-14T15:09:22.712" v="249"/>
          <ac:cxnSpMkLst>
            <pc:docMk/>
            <pc:sldMk cId="0" sldId="293"/>
            <ac:cxnSpMk id="7" creationId="{C2DE2B53-AA39-4B82-8703-4C46F5B89F62}"/>
          </ac:cxnSpMkLst>
        </pc:cxnChg>
      </pc:sldChg>
      <pc:sldChg chg="addSp modSp add del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4"/>
        </pc:sldMkLst>
        <pc:spChg chg="add mod">
          <ac:chgData name="Sian Harris" userId="c0df2758-d740-4b7f-88ff-8072a1e73049" providerId="ADAL" clId="{D2D50EDE-C64B-4B55-95D1-7282C4A08004}" dt="2021-12-14T15:09:24.642" v="250"/>
          <ac:spMkLst>
            <pc:docMk/>
            <pc:sldMk cId="0" sldId="294"/>
            <ac:spMk id="4" creationId="{59AC34B9-1EBD-4DC6-A102-67A7C2A9D9A6}"/>
          </ac:spMkLst>
        </pc:spChg>
        <pc:picChg chg="add mod">
          <ac:chgData name="Sian Harris" userId="c0df2758-d740-4b7f-88ff-8072a1e73049" providerId="ADAL" clId="{D2D50EDE-C64B-4B55-95D1-7282C4A08004}" dt="2021-12-14T15:09:24.642" v="250"/>
          <ac:picMkLst>
            <pc:docMk/>
            <pc:sldMk cId="0" sldId="294"/>
            <ac:picMk id="5" creationId="{EB6478A3-747D-4DFF-BCE6-928119E59062}"/>
          </ac:picMkLst>
        </pc:picChg>
        <pc:picChg chg="add mod">
          <ac:chgData name="Sian Harris" userId="c0df2758-d740-4b7f-88ff-8072a1e73049" providerId="ADAL" clId="{D2D50EDE-C64B-4B55-95D1-7282C4A08004}" dt="2021-12-14T15:09:24.642" v="250"/>
          <ac:picMkLst>
            <pc:docMk/>
            <pc:sldMk cId="0" sldId="294"/>
            <ac:picMk id="6" creationId="{17E0F567-561A-49A5-A330-C7DC4F92B2D3}"/>
          </ac:picMkLst>
        </pc:picChg>
        <pc:picChg chg="add mod">
          <ac:chgData name="Sian Harris" userId="c0df2758-d740-4b7f-88ff-8072a1e73049" providerId="ADAL" clId="{D2D50EDE-C64B-4B55-95D1-7282C4A08004}" dt="2021-12-14T15:09:24.642" v="250"/>
          <ac:picMkLst>
            <pc:docMk/>
            <pc:sldMk cId="0" sldId="294"/>
            <ac:picMk id="8" creationId="{7091954C-4CBB-48F3-B1B9-59D490B7583B}"/>
          </ac:picMkLst>
        </pc:picChg>
        <pc:cxnChg chg="add mod">
          <ac:chgData name="Sian Harris" userId="c0df2758-d740-4b7f-88ff-8072a1e73049" providerId="ADAL" clId="{D2D50EDE-C64B-4B55-95D1-7282C4A08004}" dt="2021-12-14T15:09:24.642" v="250"/>
          <ac:cxnSpMkLst>
            <pc:docMk/>
            <pc:sldMk cId="0" sldId="294"/>
            <ac:cxnSpMk id="7" creationId="{CAB329A8-D876-43AD-BB85-095F0EF942E8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44.932" v="321" actId="47"/>
        <pc:sldMkLst>
          <pc:docMk/>
          <pc:sldMk cId="0" sldId="295"/>
        </pc:sldMkLst>
        <pc:spChg chg="add mod">
          <ac:chgData name="Sian Harris" userId="c0df2758-d740-4b7f-88ff-8072a1e73049" providerId="ADAL" clId="{D2D50EDE-C64B-4B55-95D1-7282C4A08004}" dt="2021-12-14T15:09:36.903" v="252"/>
          <ac:spMkLst>
            <pc:docMk/>
            <pc:sldMk cId="0" sldId="295"/>
            <ac:spMk id="13" creationId="{5AE428A5-E1B9-4861-9F7F-D14AAAA920E2}"/>
          </ac:spMkLst>
        </pc:spChg>
        <pc:picChg chg="add mod">
          <ac:chgData name="Sian Harris" userId="c0df2758-d740-4b7f-88ff-8072a1e73049" providerId="ADAL" clId="{D2D50EDE-C64B-4B55-95D1-7282C4A08004}" dt="2021-12-14T15:09:36.903" v="252"/>
          <ac:picMkLst>
            <pc:docMk/>
            <pc:sldMk cId="0" sldId="295"/>
            <ac:picMk id="14" creationId="{CD7B5718-FE4B-410F-8C14-979FF65946F1}"/>
          </ac:picMkLst>
        </pc:picChg>
        <pc:picChg chg="add mod">
          <ac:chgData name="Sian Harris" userId="c0df2758-d740-4b7f-88ff-8072a1e73049" providerId="ADAL" clId="{D2D50EDE-C64B-4B55-95D1-7282C4A08004}" dt="2021-12-14T15:09:36.903" v="252"/>
          <ac:picMkLst>
            <pc:docMk/>
            <pc:sldMk cId="0" sldId="295"/>
            <ac:picMk id="15" creationId="{8B2D97CF-AA8E-49CB-B6C8-737EC276BCC6}"/>
          </ac:picMkLst>
        </pc:picChg>
        <pc:picChg chg="add mod">
          <ac:chgData name="Sian Harris" userId="c0df2758-d740-4b7f-88ff-8072a1e73049" providerId="ADAL" clId="{D2D50EDE-C64B-4B55-95D1-7282C4A08004}" dt="2021-12-14T15:09:36.903" v="252"/>
          <ac:picMkLst>
            <pc:docMk/>
            <pc:sldMk cId="0" sldId="295"/>
            <ac:picMk id="17" creationId="{D6C47813-05A7-431A-A730-9EF26B0175FF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3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3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3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3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4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4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9:35.559" v="251" actId="478"/>
          <ac:picMkLst>
            <pc:docMk/>
            <pc:sldMk cId="0" sldId="295"/>
            <ac:picMk id="642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9:36.903" v="252"/>
          <ac:cxnSpMkLst>
            <pc:docMk/>
            <pc:sldMk cId="0" sldId="295"/>
            <ac:cxnSpMk id="16" creationId="{E1B3275F-05A4-4DEA-97C4-FB60FA208386}"/>
          </ac:cxnSpMkLst>
        </pc:cxnChg>
        <pc:cxnChg chg="del">
          <ac:chgData name="Sian Harris" userId="c0df2758-d740-4b7f-88ff-8072a1e73049" providerId="ADAL" clId="{D2D50EDE-C64B-4B55-95D1-7282C4A08004}" dt="2021-12-14T15:09:35.559" v="251" actId="478"/>
          <ac:cxnSpMkLst>
            <pc:docMk/>
            <pc:sldMk cId="0" sldId="295"/>
            <ac:cxnSpMk id="635" creationId="{00000000-0000-0000-0000-000000000000}"/>
          </ac:cxnSpMkLst>
        </pc:cxnChg>
      </pc:sldChg>
      <pc:sldChg chg="add del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296"/>
        </pc:sldMkLst>
      </pc:sldChg>
      <pc:sldChg chg="del">
        <pc:chgData name="Sian Harris" userId="c0df2758-d740-4b7f-88ff-8072a1e73049" providerId="ADAL" clId="{D2D50EDE-C64B-4B55-95D1-7282C4A08004}" dt="2021-12-14T11:05:17.711" v="22" actId="47"/>
        <pc:sldMkLst>
          <pc:docMk/>
          <pc:sldMk cId="0" sldId="297"/>
        </pc:sldMkLst>
      </pc:sldChg>
      <pc:sldChg chg="del">
        <pc:chgData name="Sian Harris" userId="c0df2758-d740-4b7f-88ff-8072a1e73049" providerId="ADAL" clId="{D2D50EDE-C64B-4B55-95D1-7282C4A08004}" dt="2021-12-14T11:05:17.711" v="22" actId="47"/>
        <pc:sldMkLst>
          <pc:docMk/>
          <pc:sldMk cId="0" sldId="298"/>
        </pc:sldMkLst>
      </pc:sldChg>
      <pc:sldChg chg="del">
        <pc:chgData name="Sian Harris" userId="c0df2758-d740-4b7f-88ff-8072a1e73049" providerId="ADAL" clId="{D2D50EDE-C64B-4B55-95D1-7282C4A08004}" dt="2021-12-14T11:05:17.711" v="22" actId="47"/>
        <pc:sldMkLst>
          <pc:docMk/>
          <pc:sldMk cId="0" sldId="299"/>
        </pc:sldMkLst>
      </pc:sldChg>
      <pc:sldChg chg="modSp mod">
        <pc:chgData name="Sian Harris" userId="c0df2758-d740-4b7f-88ff-8072a1e73049" providerId="ADAL" clId="{D2D50EDE-C64B-4B55-95D1-7282C4A08004}" dt="2021-12-14T11:06:24.300" v="23" actId="14100"/>
        <pc:sldMkLst>
          <pc:docMk/>
          <pc:sldMk cId="0" sldId="300"/>
        </pc:sldMkLst>
        <pc:spChg chg="mod">
          <ac:chgData name="Sian Harris" userId="c0df2758-d740-4b7f-88ff-8072a1e73049" providerId="ADAL" clId="{D2D50EDE-C64B-4B55-95D1-7282C4A08004}" dt="2021-12-14T11:06:24.300" v="23" actId="14100"/>
          <ac:spMkLst>
            <pc:docMk/>
            <pc:sldMk cId="0" sldId="300"/>
            <ac:spMk id="840" creationId="{00000000-0000-0000-0000-000000000000}"/>
          </ac:spMkLst>
        </pc:spChg>
      </pc:sldChg>
      <pc:sldChg chg="modSp del">
        <pc:chgData name="Sian Harris" userId="c0df2758-d740-4b7f-88ff-8072a1e73049" providerId="ADAL" clId="{D2D50EDE-C64B-4B55-95D1-7282C4A08004}" dt="2021-12-14T15:09:58.925" v="253" actId="47"/>
        <pc:sldMkLst>
          <pc:docMk/>
          <pc:sldMk cId="1398563572" sldId="301"/>
        </pc:sldMkLst>
        <pc:spChg chg="mod">
          <ac:chgData name="Sian Harris" userId="c0df2758-d740-4b7f-88ff-8072a1e73049" providerId="ADAL" clId="{D2D50EDE-C64B-4B55-95D1-7282C4A08004}" dt="2021-12-14T14:53:16.746" v="138" actId="207"/>
          <ac:spMkLst>
            <pc:docMk/>
            <pc:sldMk cId="1398563572" sldId="301"/>
            <ac:spMk id="11" creationId="{F76BAEED-3FAB-4938-9303-9B6B090906EC}"/>
          </ac:spMkLst>
        </pc:spChg>
      </pc:sldChg>
      <pc:sldChg chg="modSp del mod modAnim">
        <pc:chgData name="Sian Harris" userId="c0df2758-d740-4b7f-88ff-8072a1e73049" providerId="ADAL" clId="{D2D50EDE-C64B-4B55-95D1-7282C4A08004}" dt="2021-12-14T15:09:58.925" v="253" actId="47"/>
        <pc:sldMkLst>
          <pc:docMk/>
          <pc:sldMk cId="2628845712" sldId="302"/>
        </pc:sldMkLst>
        <pc:spChg chg="mod">
          <ac:chgData name="Sian Harris" userId="c0df2758-d740-4b7f-88ff-8072a1e73049" providerId="ADAL" clId="{D2D50EDE-C64B-4B55-95D1-7282C4A08004}" dt="2021-12-14T14:53:23.228" v="139" actId="207"/>
          <ac:spMkLst>
            <pc:docMk/>
            <pc:sldMk cId="2628845712" sldId="302"/>
            <ac:spMk id="11" creationId="{F76BAEED-3FAB-4938-9303-9B6B090906EC}"/>
          </ac:spMkLst>
        </pc:spChg>
      </pc:sldChg>
      <pc:sldChg chg="modSp add del mod modShow">
        <pc:chgData name="Sian Harris" userId="c0df2758-d740-4b7f-88ff-8072a1e73049" providerId="ADAL" clId="{D2D50EDE-C64B-4B55-95D1-7282C4A08004}" dt="2021-12-14T15:09:58.925" v="253" actId="47"/>
        <pc:sldMkLst>
          <pc:docMk/>
          <pc:sldMk cId="488594979" sldId="303"/>
        </pc:sldMkLst>
        <pc:spChg chg="mod">
          <ac:chgData name="Sian Harris" userId="c0df2758-d740-4b7f-88ff-8072a1e73049" providerId="ADAL" clId="{D2D50EDE-C64B-4B55-95D1-7282C4A08004}" dt="2021-12-14T09:16:55.050" v="4"/>
          <ac:spMkLst>
            <pc:docMk/>
            <pc:sldMk cId="488594979" sldId="303"/>
            <ac:spMk id="261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46:31.879" v="70" actId="207"/>
          <ac:spMkLst>
            <pc:docMk/>
            <pc:sldMk cId="488594979" sldId="303"/>
            <ac:spMk id="262" creationId="{00000000-0000-0000-0000-000000000000}"/>
          </ac:spMkLst>
        </pc:spChg>
      </pc:sldChg>
      <pc:sldChg chg="addSp delSp modSp add del mod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304"/>
        </pc:sldMkLst>
        <pc:spChg chg="add mod">
          <ac:chgData name="Sian Harris" userId="c0df2758-d740-4b7f-88ff-8072a1e73049" providerId="ADAL" clId="{D2D50EDE-C64B-4B55-95D1-7282C4A08004}" dt="2021-12-14T14:42:15.899" v="36"/>
          <ac:spMkLst>
            <pc:docMk/>
            <pc:sldMk cId="0" sldId="304"/>
            <ac:spMk id="12" creationId="{56AE24F8-13FF-42BE-A9DF-B310EAAACD90}"/>
          </ac:spMkLst>
        </pc:spChg>
        <pc:spChg chg="mod">
          <ac:chgData name="Sian Harris" userId="c0df2758-d740-4b7f-88ff-8072a1e73049" providerId="ADAL" clId="{D2D50EDE-C64B-4B55-95D1-7282C4A08004}" dt="2021-12-14T14:44:56.473" v="61" actId="207"/>
          <ac:spMkLst>
            <pc:docMk/>
            <pc:sldMk cId="0" sldId="304"/>
            <ac:spMk id="292" creationId="{00000000-0000-0000-0000-000000000000}"/>
          </ac:spMkLst>
        </pc:spChg>
        <pc:spChg chg="add del mod">
          <ac:chgData name="Sian Harris" userId="c0df2758-d740-4b7f-88ff-8072a1e73049" providerId="ADAL" clId="{D2D50EDE-C64B-4B55-95D1-7282C4A08004}" dt="2021-12-14T14:46:42.023" v="72" actId="207"/>
          <ac:spMkLst>
            <pc:docMk/>
            <pc:sldMk cId="0" sldId="304"/>
            <ac:spMk id="294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2:15.899" v="36"/>
          <ac:picMkLst>
            <pc:docMk/>
            <pc:sldMk cId="0" sldId="304"/>
            <ac:picMk id="13" creationId="{D337B714-B086-461F-ADBB-6F4AC377D28B}"/>
          </ac:picMkLst>
        </pc:picChg>
        <pc:picChg chg="add mod">
          <ac:chgData name="Sian Harris" userId="c0df2758-d740-4b7f-88ff-8072a1e73049" providerId="ADAL" clId="{D2D50EDE-C64B-4B55-95D1-7282C4A08004}" dt="2021-12-14T14:42:15.899" v="36"/>
          <ac:picMkLst>
            <pc:docMk/>
            <pc:sldMk cId="0" sldId="304"/>
            <ac:picMk id="14" creationId="{4AF7BF9E-8032-44B2-AA80-162F06EC3DC9}"/>
          </ac:picMkLst>
        </pc:picChg>
        <pc:picChg chg="add mod">
          <ac:chgData name="Sian Harris" userId="c0df2758-d740-4b7f-88ff-8072a1e73049" providerId="ADAL" clId="{D2D50EDE-C64B-4B55-95D1-7282C4A08004}" dt="2021-12-14T14:42:15.899" v="36"/>
          <ac:picMkLst>
            <pc:docMk/>
            <pc:sldMk cId="0" sldId="304"/>
            <ac:picMk id="16" creationId="{160C5A92-230D-4AA0-BB04-8E4C4748BB6F}"/>
          </ac:picMkLst>
        </pc:picChg>
        <pc:picChg chg="add del mod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86" creationId="{00000000-0000-0000-0000-000000000000}"/>
          </ac:picMkLst>
        </pc:picChg>
        <pc:picChg chg="add del mod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87" creationId="{00000000-0000-0000-0000-000000000000}"/>
          </ac:picMkLst>
        </pc:picChg>
        <pc:picChg chg="add del mod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88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89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90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91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14.127" v="35" actId="478"/>
          <ac:picMkLst>
            <pc:docMk/>
            <pc:sldMk cId="0" sldId="304"/>
            <ac:picMk id="293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2:15.899" v="36"/>
          <ac:cxnSpMkLst>
            <pc:docMk/>
            <pc:sldMk cId="0" sldId="304"/>
            <ac:cxnSpMk id="15" creationId="{374FB441-779C-4C14-BFC7-824D578B1C8F}"/>
          </ac:cxnSpMkLst>
        </pc:cxnChg>
        <pc:cxnChg chg="del">
          <ac:chgData name="Sian Harris" userId="c0df2758-d740-4b7f-88ff-8072a1e73049" providerId="ADAL" clId="{D2D50EDE-C64B-4B55-95D1-7282C4A08004}" dt="2021-12-14T14:45:07.381" v="64" actId="478"/>
          <ac:cxnSpMkLst>
            <pc:docMk/>
            <pc:sldMk cId="0" sldId="304"/>
            <ac:cxnSpMk id="285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305"/>
        </pc:sldMkLst>
        <pc:spChg chg="add mod">
          <ac:chgData name="Sian Harris" userId="c0df2758-d740-4b7f-88ff-8072a1e73049" providerId="ADAL" clId="{D2D50EDE-C64B-4B55-95D1-7282C4A08004}" dt="2021-12-14T14:42:28.241" v="38"/>
          <ac:spMkLst>
            <pc:docMk/>
            <pc:sldMk cId="0" sldId="305"/>
            <ac:spMk id="12" creationId="{E0EE4B26-5CAB-42EC-805C-D1BF2D479717}"/>
          </ac:spMkLst>
        </pc:spChg>
        <pc:spChg chg="mod">
          <ac:chgData name="Sian Harris" userId="c0df2758-d740-4b7f-88ff-8072a1e73049" providerId="ADAL" clId="{D2D50EDE-C64B-4B55-95D1-7282C4A08004}" dt="2021-12-14T14:45:32.016" v="68" actId="207"/>
          <ac:spMkLst>
            <pc:docMk/>
            <pc:sldMk cId="0" sldId="305"/>
            <ac:spMk id="306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46:46.341" v="73" actId="207"/>
          <ac:spMkLst>
            <pc:docMk/>
            <pc:sldMk cId="0" sldId="305"/>
            <ac:spMk id="308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2:28.241" v="38"/>
          <ac:picMkLst>
            <pc:docMk/>
            <pc:sldMk cId="0" sldId="305"/>
            <ac:picMk id="13" creationId="{2760A008-D522-45C4-8BDA-640DCDF80AAE}"/>
          </ac:picMkLst>
        </pc:picChg>
        <pc:picChg chg="add mod">
          <ac:chgData name="Sian Harris" userId="c0df2758-d740-4b7f-88ff-8072a1e73049" providerId="ADAL" clId="{D2D50EDE-C64B-4B55-95D1-7282C4A08004}" dt="2021-12-14T14:42:28.241" v="38"/>
          <ac:picMkLst>
            <pc:docMk/>
            <pc:sldMk cId="0" sldId="305"/>
            <ac:picMk id="14" creationId="{D0076AB5-9C0B-4322-9B92-28E0BAA406C3}"/>
          </ac:picMkLst>
        </pc:picChg>
        <pc:picChg chg="add mod">
          <ac:chgData name="Sian Harris" userId="c0df2758-d740-4b7f-88ff-8072a1e73049" providerId="ADAL" clId="{D2D50EDE-C64B-4B55-95D1-7282C4A08004}" dt="2021-12-14T14:42:28.241" v="38"/>
          <ac:picMkLst>
            <pc:docMk/>
            <pc:sldMk cId="0" sldId="305"/>
            <ac:picMk id="16" creationId="{6E6DC3A8-70A5-48CF-A3FA-745B95AC6ACB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27.189" v="37" actId="478"/>
          <ac:picMkLst>
            <pc:docMk/>
            <pc:sldMk cId="0" sldId="305"/>
            <ac:picMk id="307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2:28.241" v="38"/>
          <ac:cxnSpMkLst>
            <pc:docMk/>
            <pc:sldMk cId="0" sldId="305"/>
            <ac:cxnSpMk id="15" creationId="{6927ABAF-0FA5-4521-B6B6-32102020D11F}"/>
          </ac:cxnSpMkLst>
        </pc:cxnChg>
        <pc:cxnChg chg="del">
          <ac:chgData name="Sian Harris" userId="c0df2758-d740-4b7f-88ff-8072a1e73049" providerId="ADAL" clId="{D2D50EDE-C64B-4B55-95D1-7282C4A08004}" dt="2021-12-14T14:42:27.189" v="37" actId="478"/>
          <ac:cxnSpMkLst>
            <pc:docMk/>
            <pc:sldMk cId="0" sldId="305"/>
            <ac:cxnSpMk id="299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306"/>
        </pc:sldMkLst>
        <pc:spChg chg="add mod">
          <ac:chgData name="Sian Harris" userId="c0df2758-d740-4b7f-88ff-8072a1e73049" providerId="ADAL" clId="{D2D50EDE-C64B-4B55-95D1-7282C4A08004}" dt="2021-12-14T14:42:38.921" v="40"/>
          <ac:spMkLst>
            <pc:docMk/>
            <pc:sldMk cId="0" sldId="306"/>
            <ac:spMk id="11" creationId="{C8109801-BA3E-47E1-B573-192939C590DE}"/>
          </ac:spMkLst>
        </pc:spChg>
        <pc:spChg chg="mod">
          <ac:chgData name="Sian Harris" userId="c0df2758-d740-4b7f-88ff-8072a1e73049" providerId="ADAL" clId="{D2D50EDE-C64B-4B55-95D1-7282C4A08004}" dt="2021-12-14T14:47:05.678" v="75" actId="207"/>
          <ac:spMkLst>
            <pc:docMk/>
            <pc:sldMk cId="0" sldId="306"/>
            <ac:spMk id="314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2:38.921" v="40"/>
          <ac:picMkLst>
            <pc:docMk/>
            <pc:sldMk cId="0" sldId="306"/>
            <ac:picMk id="12" creationId="{EA0B4EF7-3D93-48F4-8E78-B3E78FF04AC2}"/>
          </ac:picMkLst>
        </pc:picChg>
        <pc:picChg chg="add mod">
          <ac:chgData name="Sian Harris" userId="c0df2758-d740-4b7f-88ff-8072a1e73049" providerId="ADAL" clId="{D2D50EDE-C64B-4B55-95D1-7282C4A08004}" dt="2021-12-14T14:42:38.921" v="40"/>
          <ac:picMkLst>
            <pc:docMk/>
            <pc:sldMk cId="0" sldId="306"/>
            <ac:picMk id="13" creationId="{E0C8A40B-08A8-4DE3-B6A8-A8A2880ACDAC}"/>
          </ac:picMkLst>
        </pc:picChg>
        <pc:picChg chg="add mod">
          <ac:chgData name="Sian Harris" userId="c0df2758-d740-4b7f-88ff-8072a1e73049" providerId="ADAL" clId="{D2D50EDE-C64B-4B55-95D1-7282C4A08004}" dt="2021-12-14T14:42:38.921" v="40"/>
          <ac:picMkLst>
            <pc:docMk/>
            <pc:sldMk cId="0" sldId="306"/>
            <ac:picMk id="15" creationId="{210A554E-FF4A-410A-91B8-29EB751A9F4C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1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1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1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1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2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2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2:37.906" v="39" actId="478"/>
          <ac:picMkLst>
            <pc:docMk/>
            <pc:sldMk cId="0" sldId="306"/>
            <ac:picMk id="322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2:38.921" v="40"/>
          <ac:cxnSpMkLst>
            <pc:docMk/>
            <pc:sldMk cId="0" sldId="306"/>
            <ac:cxnSpMk id="14" creationId="{D041D2AF-182A-428B-8408-BAD93F90EA62}"/>
          </ac:cxnSpMkLst>
        </pc:cxnChg>
        <pc:cxnChg chg="del">
          <ac:chgData name="Sian Harris" userId="c0df2758-d740-4b7f-88ff-8072a1e73049" providerId="ADAL" clId="{D2D50EDE-C64B-4B55-95D1-7282C4A08004}" dt="2021-12-14T14:42:37.906" v="39" actId="478"/>
          <ac:cxnSpMkLst>
            <pc:docMk/>
            <pc:sldMk cId="0" sldId="306"/>
            <ac:cxnSpMk id="315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307"/>
        </pc:sldMkLst>
        <pc:spChg chg="add mod">
          <ac:chgData name="Sian Harris" userId="c0df2758-d740-4b7f-88ff-8072a1e73049" providerId="ADAL" clId="{D2D50EDE-C64B-4B55-95D1-7282C4A08004}" dt="2021-12-14T14:42:56.800" v="44"/>
          <ac:spMkLst>
            <pc:docMk/>
            <pc:sldMk cId="0" sldId="307"/>
            <ac:spMk id="12" creationId="{F5023FD8-6B6E-4253-9946-B5208D115D99}"/>
          </ac:spMkLst>
        </pc:spChg>
        <pc:spChg chg="mod">
          <ac:chgData name="Sian Harris" userId="c0df2758-d740-4b7f-88ff-8072a1e73049" providerId="ADAL" clId="{D2D50EDE-C64B-4B55-95D1-7282C4A08004}" dt="2021-12-14T14:47:42.949" v="80" actId="207"/>
          <ac:spMkLst>
            <pc:docMk/>
            <pc:sldMk cId="0" sldId="307"/>
            <ac:spMk id="328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47:49.354" v="81" actId="207"/>
          <ac:spMkLst>
            <pc:docMk/>
            <pc:sldMk cId="0" sldId="307"/>
            <ac:spMk id="329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2:56.800" v="44"/>
          <ac:picMkLst>
            <pc:docMk/>
            <pc:sldMk cId="0" sldId="307"/>
            <ac:picMk id="13" creationId="{916CF838-3C76-4317-B0C6-ED9A2F2C6D43}"/>
          </ac:picMkLst>
        </pc:picChg>
        <pc:picChg chg="add mod">
          <ac:chgData name="Sian Harris" userId="c0df2758-d740-4b7f-88ff-8072a1e73049" providerId="ADAL" clId="{D2D50EDE-C64B-4B55-95D1-7282C4A08004}" dt="2021-12-14T14:42:56.800" v="44"/>
          <ac:picMkLst>
            <pc:docMk/>
            <pc:sldMk cId="0" sldId="307"/>
            <ac:picMk id="14" creationId="{57ED5272-58BA-4C62-B6BC-CA022448CC17}"/>
          </ac:picMkLst>
        </pc:picChg>
        <pc:picChg chg="add mod">
          <ac:chgData name="Sian Harris" userId="c0df2758-d740-4b7f-88ff-8072a1e73049" providerId="ADAL" clId="{D2D50EDE-C64B-4B55-95D1-7282C4A08004}" dt="2021-12-14T14:42:56.800" v="44"/>
          <ac:picMkLst>
            <pc:docMk/>
            <pc:sldMk cId="0" sldId="307"/>
            <ac:picMk id="16" creationId="{E037858B-F2DB-4745-A5F1-9A31F308DDEB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1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2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3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4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5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6" creationId="{00000000-0000-0000-0000-000000000000}"/>
          </ac:picMkLst>
        </pc:picChg>
        <pc:picChg chg="add del">
          <ac:chgData name="Sian Harris" userId="c0df2758-d740-4b7f-88ff-8072a1e73049" providerId="ADAL" clId="{D2D50EDE-C64B-4B55-95D1-7282C4A08004}" dt="2021-12-14T14:42:55.907" v="43" actId="478"/>
          <ac:picMkLst>
            <pc:docMk/>
            <pc:sldMk cId="0" sldId="307"/>
            <ac:picMk id="337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2:56.800" v="44"/>
          <ac:cxnSpMkLst>
            <pc:docMk/>
            <pc:sldMk cId="0" sldId="307"/>
            <ac:cxnSpMk id="15" creationId="{9D29321A-F207-4B3D-BC22-C862766CFEFA}"/>
          </ac:cxnSpMkLst>
        </pc:cxnChg>
        <pc:cxnChg chg="add del">
          <ac:chgData name="Sian Harris" userId="c0df2758-d740-4b7f-88ff-8072a1e73049" providerId="ADAL" clId="{D2D50EDE-C64B-4B55-95D1-7282C4A08004}" dt="2021-12-14T14:42:55.907" v="43" actId="478"/>
          <ac:cxnSpMkLst>
            <pc:docMk/>
            <pc:sldMk cId="0" sldId="307"/>
            <ac:cxnSpMk id="330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09:58.925" v="253" actId="47"/>
        <pc:sldMkLst>
          <pc:docMk/>
          <pc:sldMk cId="0" sldId="308"/>
        </pc:sldMkLst>
        <pc:spChg chg="add mod">
          <ac:chgData name="Sian Harris" userId="c0df2758-d740-4b7f-88ff-8072a1e73049" providerId="ADAL" clId="{D2D50EDE-C64B-4B55-95D1-7282C4A08004}" dt="2021-12-14T14:43:11.026" v="46"/>
          <ac:spMkLst>
            <pc:docMk/>
            <pc:sldMk cId="0" sldId="308"/>
            <ac:spMk id="11" creationId="{E865F994-17AD-46B4-8B69-675A3DDBF8B7}"/>
          </ac:spMkLst>
        </pc:spChg>
        <pc:spChg chg="mod">
          <ac:chgData name="Sian Harris" userId="c0df2758-d740-4b7f-88ff-8072a1e73049" providerId="ADAL" clId="{D2D50EDE-C64B-4B55-95D1-7282C4A08004}" dt="2021-12-14T14:48:38.391" v="95" actId="207"/>
          <ac:spMkLst>
            <pc:docMk/>
            <pc:sldMk cId="0" sldId="308"/>
            <ac:spMk id="343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3:11.026" v="46"/>
          <ac:picMkLst>
            <pc:docMk/>
            <pc:sldMk cId="0" sldId="308"/>
            <ac:picMk id="12" creationId="{09B8F773-4B8D-4779-BEB1-A3623389EC24}"/>
          </ac:picMkLst>
        </pc:picChg>
        <pc:picChg chg="add mod">
          <ac:chgData name="Sian Harris" userId="c0df2758-d740-4b7f-88ff-8072a1e73049" providerId="ADAL" clId="{D2D50EDE-C64B-4B55-95D1-7282C4A08004}" dt="2021-12-14T14:43:11.026" v="46"/>
          <ac:picMkLst>
            <pc:docMk/>
            <pc:sldMk cId="0" sldId="308"/>
            <ac:picMk id="13" creationId="{B4C2097C-71C8-44BF-B979-5991FB1ECEE8}"/>
          </ac:picMkLst>
        </pc:picChg>
        <pc:picChg chg="add mod">
          <ac:chgData name="Sian Harris" userId="c0df2758-d740-4b7f-88ff-8072a1e73049" providerId="ADAL" clId="{D2D50EDE-C64B-4B55-95D1-7282C4A08004}" dt="2021-12-14T14:43:11.026" v="46"/>
          <ac:picMkLst>
            <pc:docMk/>
            <pc:sldMk cId="0" sldId="308"/>
            <ac:picMk id="15" creationId="{E40DA083-7A05-4334-ACC8-3D2E87EE8667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4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4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4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4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4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5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07.942" v="45" actId="478"/>
          <ac:picMkLst>
            <pc:docMk/>
            <pc:sldMk cId="0" sldId="308"/>
            <ac:picMk id="351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3:11.026" v="46"/>
          <ac:cxnSpMkLst>
            <pc:docMk/>
            <pc:sldMk cId="0" sldId="308"/>
            <ac:cxnSpMk id="14" creationId="{EFEDB0AF-301A-4A3D-9D5D-2E995C47F25E}"/>
          </ac:cxnSpMkLst>
        </pc:cxnChg>
        <pc:cxnChg chg="del">
          <ac:chgData name="Sian Harris" userId="c0df2758-d740-4b7f-88ff-8072a1e73049" providerId="ADAL" clId="{D2D50EDE-C64B-4B55-95D1-7282C4A08004}" dt="2021-12-14T14:43:07.942" v="45" actId="478"/>
          <ac:cxnSpMkLst>
            <pc:docMk/>
            <pc:sldMk cId="0" sldId="308"/>
            <ac:cxnSpMk id="344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09"/>
        </pc:sldMkLst>
        <pc:spChg chg="add mod">
          <ac:chgData name="Sian Harris" userId="c0df2758-d740-4b7f-88ff-8072a1e73049" providerId="ADAL" clId="{D2D50EDE-C64B-4B55-95D1-7282C4A08004}" dt="2021-12-14T14:43:20.303" v="48"/>
          <ac:spMkLst>
            <pc:docMk/>
            <pc:sldMk cId="0" sldId="309"/>
            <ac:spMk id="12" creationId="{922CA53A-3F74-4A25-9C3F-D78CF099B570}"/>
          </ac:spMkLst>
        </pc:spChg>
        <pc:spChg chg="mod">
          <ac:chgData name="Sian Harris" userId="c0df2758-d740-4b7f-88ff-8072a1e73049" providerId="ADAL" clId="{D2D50EDE-C64B-4B55-95D1-7282C4A08004}" dt="2021-12-14T14:49:03.526" v="100" actId="207"/>
          <ac:spMkLst>
            <pc:docMk/>
            <pc:sldMk cId="0" sldId="309"/>
            <ac:spMk id="357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48:56.217" v="99" actId="207"/>
          <ac:spMkLst>
            <pc:docMk/>
            <pc:sldMk cId="0" sldId="309"/>
            <ac:spMk id="366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3:20.303" v="48"/>
          <ac:picMkLst>
            <pc:docMk/>
            <pc:sldMk cId="0" sldId="309"/>
            <ac:picMk id="13" creationId="{5EC8AC8A-AD62-447D-AB08-1495F3BC4E44}"/>
          </ac:picMkLst>
        </pc:picChg>
        <pc:picChg chg="add mod">
          <ac:chgData name="Sian Harris" userId="c0df2758-d740-4b7f-88ff-8072a1e73049" providerId="ADAL" clId="{D2D50EDE-C64B-4B55-95D1-7282C4A08004}" dt="2021-12-14T14:43:20.303" v="48"/>
          <ac:picMkLst>
            <pc:docMk/>
            <pc:sldMk cId="0" sldId="309"/>
            <ac:picMk id="14" creationId="{6C445961-452F-40E4-B819-0F4274EE7F71}"/>
          </ac:picMkLst>
        </pc:picChg>
        <pc:picChg chg="add mod">
          <ac:chgData name="Sian Harris" userId="c0df2758-d740-4b7f-88ff-8072a1e73049" providerId="ADAL" clId="{D2D50EDE-C64B-4B55-95D1-7282C4A08004}" dt="2021-12-14T14:43:20.303" v="48"/>
          <ac:picMkLst>
            <pc:docMk/>
            <pc:sldMk cId="0" sldId="309"/>
            <ac:picMk id="16" creationId="{D10A65BC-69D5-460E-98B9-76792761DC82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5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19.034" v="47" actId="478"/>
          <ac:picMkLst>
            <pc:docMk/>
            <pc:sldMk cId="0" sldId="309"/>
            <ac:picMk id="365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3:20.303" v="48"/>
          <ac:cxnSpMkLst>
            <pc:docMk/>
            <pc:sldMk cId="0" sldId="309"/>
            <ac:cxnSpMk id="15" creationId="{9D276976-9A2C-4EFA-BF92-461C1113D957}"/>
          </ac:cxnSpMkLst>
        </pc:cxnChg>
        <pc:cxnChg chg="del">
          <ac:chgData name="Sian Harris" userId="c0df2758-d740-4b7f-88ff-8072a1e73049" providerId="ADAL" clId="{D2D50EDE-C64B-4B55-95D1-7282C4A08004}" dt="2021-12-14T14:43:19.034" v="47" actId="478"/>
          <ac:cxnSpMkLst>
            <pc:docMk/>
            <pc:sldMk cId="0" sldId="309"/>
            <ac:cxnSpMk id="358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0"/>
        </pc:sldMkLst>
        <pc:spChg chg="add mod">
          <ac:chgData name="Sian Harris" userId="c0df2758-d740-4b7f-88ff-8072a1e73049" providerId="ADAL" clId="{D2D50EDE-C64B-4B55-95D1-7282C4A08004}" dt="2021-12-14T14:43:29.629" v="50"/>
          <ac:spMkLst>
            <pc:docMk/>
            <pc:sldMk cId="0" sldId="310"/>
            <ac:spMk id="11" creationId="{73AD04A5-317C-4185-ADEB-31EF951D96B4}"/>
          </ac:spMkLst>
        </pc:spChg>
        <pc:picChg chg="add mod">
          <ac:chgData name="Sian Harris" userId="c0df2758-d740-4b7f-88ff-8072a1e73049" providerId="ADAL" clId="{D2D50EDE-C64B-4B55-95D1-7282C4A08004}" dt="2021-12-14T14:43:29.629" v="50"/>
          <ac:picMkLst>
            <pc:docMk/>
            <pc:sldMk cId="0" sldId="310"/>
            <ac:picMk id="12" creationId="{E3E5100D-23C3-4E4A-A24A-122F372534BA}"/>
          </ac:picMkLst>
        </pc:picChg>
        <pc:picChg chg="add mod">
          <ac:chgData name="Sian Harris" userId="c0df2758-d740-4b7f-88ff-8072a1e73049" providerId="ADAL" clId="{D2D50EDE-C64B-4B55-95D1-7282C4A08004}" dt="2021-12-14T14:43:29.629" v="50"/>
          <ac:picMkLst>
            <pc:docMk/>
            <pc:sldMk cId="0" sldId="310"/>
            <ac:picMk id="13" creationId="{C19D6B3B-3286-49C4-8398-8A0C763D32A9}"/>
          </ac:picMkLst>
        </pc:picChg>
        <pc:picChg chg="add mod">
          <ac:chgData name="Sian Harris" userId="c0df2758-d740-4b7f-88ff-8072a1e73049" providerId="ADAL" clId="{D2D50EDE-C64B-4B55-95D1-7282C4A08004}" dt="2021-12-14T14:43:29.629" v="50"/>
          <ac:picMkLst>
            <pc:docMk/>
            <pc:sldMk cId="0" sldId="310"/>
            <ac:picMk id="15" creationId="{6FE0E2EC-62D2-4773-AAC3-FEA91162D23A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7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28.566" v="49" actId="478"/>
          <ac:picMkLst>
            <pc:docMk/>
            <pc:sldMk cId="0" sldId="310"/>
            <ac:picMk id="380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3:29.629" v="50"/>
          <ac:cxnSpMkLst>
            <pc:docMk/>
            <pc:sldMk cId="0" sldId="310"/>
            <ac:cxnSpMk id="14" creationId="{A5502357-10F8-4373-B6E0-0989D8DAC0CA}"/>
          </ac:cxnSpMkLst>
        </pc:cxnChg>
        <pc:cxnChg chg="del">
          <ac:chgData name="Sian Harris" userId="c0df2758-d740-4b7f-88ff-8072a1e73049" providerId="ADAL" clId="{D2D50EDE-C64B-4B55-95D1-7282C4A08004}" dt="2021-12-14T14:43:28.566" v="49" actId="478"/>
          <ac:cxnSpMkLst>
            <pc:docMk/>
            <pc:sldMk cId="0" sldId="310"/>
            <ac:cxnSpMk id="373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1"/>
        </pc:sldMkLst>
        <pc:spChg chg="add mod">
          <ac:chgData name="Sian Harris" userId="c0df2758-d740-4b7f-88ff-8072a1e73049" providerId="ADAL" clId="{D2D50EDE-C64B-4B55-95D1-7282C4A08004}" dt="2021-12-14T14:43:39.192" v="52"/>
          <ac:spMkLst>
            <pc:docMk/>
            <pc:sldMk cId="0" sldId="311"/>
            <ac:spMk id="12" creationId="{66B5E335-D6AC-4284-BB2A-172101FF0B7D}"/>
          </ac:spMkLst>
        </pc:spChg>
        <pc:spChg chg="mod">
          <ac:chgData name="Sian Harris" userId="c0df2758-d740-4b7f-88ff-8072a1e73049" providerId="ADAL" clId="{D2D50EDE-C64B-4B55-95D1-7282C4A08004}" dt="2021-12-14T14:49:42.092" v="112" actId="20577"/>
          <ac:spMkLst>
            <pc:docMk/>
            <pc:sldMk cId="0" sldId="311"/>
            <ac:spMk id="386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49:28.396" v="105" actId="207"/>
          <ac:spMkLst>
            <pc:docMk/>
            <pc:sldMk cId="0" sldId="311"/>
            <ac:spMk id="395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9:15.410" v="102" actId="1076"/>
          <ac:picMkLst>
            <pc:docMk/>
            <pc:sldMk cId="0" sldId="311"/>
            <ac:picMk id="13" creationId="{0BC6E528-AEB1-48E6-A5C2-0819B7909A00}"/>
          </ac:picMkLst>
        </pc:picChg>
        <pc:picChg chg="add mod">
          <ac:chgData name="Sian Harris" userId="c0df2758-d740-4b7f-88ff-8072a1e73049" providerId="ADAL" clId="{D2D50EDE-C64B-4B55-95D1-7282C4A08004}" dt="2021-12-14T14:43:39.192" v="52"/>
          <ac:picMkLst>
            <pc:docMk/>
            <pc:sldMk cId="0" sldId="311"/>
            <ac:picMk id="14" creationId="{719CAD7D-0ED5-48DB-9C96-795335760576}"/>
          </ac:picMkLst>
        </pc:picChg>
        <pc:picChg chg="add mod">
          <ac:chgData name="Sian Harris" userId="c0df2758-d740-4b7f-88ff-8072a1e73049" providerId="ADAL" clId="{D2D50EDE-C64B-4B55-95D1-7282C4A08004}" dt="2021-12-14T14:43:39.192" v="52"/>
          <ac:picMkLst>
            <pc:docMk/>
            <pc:sldMk cId="0" sldId="311"/>
            <ac:picMk id="16" creationId="{3BA600ED-BC17-47D5-92D3-E7A8935A4B71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8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8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9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9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9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9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38.204" v="51" actId="478"/>
          <ac:picMkLst>
            <pc:docMk/>
            <pc:sldMk cId="0" sldId="311"/>
            <ac:picMk id="394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3:39.192" v="52"/>
          <ac:cxnSpMkLst>
            <pc:docMk/>
            <pc:sldMk cId="0" sldId="311"/>
            <ac:cxnSpMk id="15" creationId="{BD467235-ADFB-4F4B-8415-8796CAF717E2}"/>
          </ac:cxnSpMkLst>
        </pc:cxnChg>
        <pc:cxnChg chg="del">
          <ac:chgData name="Sian Harris" userId="c0df2758-d740-4b7f-88ff-8072a1e73049" providerId="ADAL" clId="{D2D50EDE-C64B-4B55-95D1-7282C4A08004}" dt="2021-12-14T14:43:38.204" v="51" actId="478"/>
          <ac:cxnSpMkLst>
            <pc:docMk/>
            <pc:sldMk cId="0" sldId="311"/>
            <ac:cxnSpMk id="387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2"/>
        </pc:sldMkLst>
        <pc:spChg chg="add mod">
          <ac:chgData name="Sian Harris" userId="c0df2758-d740-4b7f-88ff-8072a1e73049" providerId="ADAL" clId="{D2D50EDE-C64B-4B55-95D1-7282C4A08004}" dt="2021-12-14T14:43:56.985" v="55"/>
          <ac:spMkLst>
            <pc:docMk/>
            <pc:sldMk cId="0" sldId="312"/>
            <ac:spMk id="11" creationId="{B664401F-CCD0-470D-A1AC-B1F9AD6BD579}"/>
          </ac:spMkLst>
        </pc:spChg>
        <pc:spChg chg="mod">
          <ac:chgData name="Sian Harris" userId="c0df2758-d740-4b7f-88ff-8072a1e73049" providerId="ADAL" clId="{D2D50EDE-C64B-4B55-95D1-7282C4A08004}" dt="2021-12-14T14:50:00.525" v="115" actId="207"/>
          <ac:spMkLst>
            <pc:docMk/>
            <pc:sldMk cId="0" sldId="312"/>
            <ac:spMk id="401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3:56.985" v="55"/>
          <ac:picMkLst>
            <pc:docMk/>
            <pc:sldMk cId="0" sldId="312"/>
            <ac:picMk id="12" creationId="{62D0EEFC-FB88-4266-920C-CCA8C1D61760}"/>
          </ac:picMkLst>
        </pc:picChg>
        <pc:picChg chg="add mod">
          <ac:chgData name="Sian Harris" userId="c0df2758-d740-4b7f-88ff-8072a1e73049" providerId="ADAL" clId="{D2D50EDE-C64B-4B55-95D1-7282C4A08004}" dt="2021-12-14T14:43:56.985" v="55"/>
          <ac:picMkLst>
            <pc:docMk/>
            <pc:sldMk cId="0" sldId="312"/>
            <ac:picMk id="13" creationId="{A1AF9B4E-F346-4E7A-8F43-FA5DAEBFA016}"/>
          </ac:picMkLst>
        </pc:picChg>
        <pc:picChg chg="add mod">
          <ac:chgData name="Sian Harris" userId="c0df2758-d740-4b7f-88ff-8072a1e73049" providerId="ADAL" clId="{D2D50EDE-C64B-4B55-95D1-7282C4A08004}" dt="2021-12-14T14:43:56.985" v="55"/>
          <ac:picMkLst>
            <pc:docMk/>
            <pc:sldMk cId="0" sldId="312"/>
            <ac:picMk id="15" creationId="{253A78A1-D078-4E88-8A44-0A512CBCCE66}"/>
          </ac:picMkLst>
        </pc:picChg>
        <pc:picChg chg="del mod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3:55.972" v="54" actId="478"/>
          <ac:picMkLst>
            <pc:docMk/>
            <pc:sldMk cId="0" sldId="312"/>
            <ac:picMk id="409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3:56.985" v="55"/>
          <ac:cxnSpMkLst>
            <pc:docMk/>
            <pc:sldMk cId="0" sldId="312"/>
            <ac:cxnSpMk id="14" creationId="{A9AE21A9-3845-41FA-97AA-71466E5B268E}"/>
          </ac:cxnSpMkLst>
        </pc:cxnChg>
        <pc:cxnChg chg="del mod">
          <ac:chgData name="Sian Harris" userId="c0df2758-d740-4b7f-88ff-8072a1e73049" providerId="ADAL" clId="{D2D50EDE-C64B-4B55-95D1-7282C4A08004}" dt="2021-12-14T14:43:55.972" v="54" actId="478"/>
          <ac:cxnSpMkLst>
            <pc:docMk/>
            <pc:sldMk cId="0" sldId="312"/>
            <ac:cxnSpMk id="402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3"/>
        </pc:sldMkLst>
        <pc:spChg chg="add mod">
          <ac:chgData name="Sian Harris" userId="c0df2758-d740-4b7f-88ff-8072a1e73049" providerId="ADAL" clId="{D2D50EDE-C64B-4B55-95D1-7282C4A08004}" dt="2021-12-14T14:44:06.117" v="57"/>
          <ac:spMkLst>
            <pc:docMk/>
            <pc:sldMk cId="0" sldId="313"/>
            <ac:spMk id="12" creationId="{74A5D5EF-D3E3-40EB-B2EF-82798F1645E8}"/>
          </ac:spMkLst>
        </pc:spChg>
        <pc:spChg chg="mod">
          <ac:chgData name="Sian Harris" userId="c0df2758-d740-4b7f-88ff-8072a1e73049" providerId="ADAL" clId="{D2D50EDE-C64B-4B55-95D1-7282C4A08004}" dt="2021-12-14T14:50:39.348" v="121" actId="207"/>
          <ac:spMkLst>
            <pc:docMk/>
            <pc:sldMk cId="0" sldId="313"/>
            <ac:spMk id="415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50:23.598" v="118" actId="207"/>
          <ac:spMkLst>
            <pc:docMk/>
            <pc:sldMk cId="0" sldId="313"/>
            <ac:spMk id="424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4:06.117" v="57"/>
          <ac:picMkLst>
            <pc:docMk/>
            <pc:sldMk cId="0" sldId="313"/>
            <ac:picMk id="13" creationId="{BD8EE65C-5BEC-43EC-8D99-926618493DAA}"/>
          </ac:picMkLst>
        </pc:picChg>
        <pc:picChg chg="add mod">
          <ac:chgData name="Sian Harris" userId="c0df2758-d740-4b7f-88ff-8072a1e73049" providerId="ADAL" clId="{D2D50EDE-C64B-4B55-95D1-7282C4A08004}" dt="2021-12-14T14:44:06.117" v="57"/>
          <ac:picMkLst>
            <pc:docMk/>
            <pc:sldMk cId="0" sldId="313"/>
            <ac:picMk id="14" creationId="{09394FC2-C70B-4699-9FC0-B84BE5F298E3}"/>
          </ac:picMkLst>
        </pc:picChg>
        <pc:picChg chg="add mod">
          <ac:chgData name="Sian Harris" userId="c0df2758-d740-4b7f-88ff-8072a1e73049" providerId="ADAL" clId="{D2D50EDE-C64B-4B55-95D1-7282C4A08004}" dt="2021-12-14T14:44:06.117" v="57"/>
          <ac:picMkLst>
            <pc:docMk/>
            <pc:sldMk cId="0" sldId="313"/>
            <ac:picMk id="16" creationId="{0FA5A274-2537-4E2A-856D-5EBE5C7FCF5E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1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1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1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2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2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2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04.853" v="56" actId="478"/>
          <ac:picMkLst>
            <pc:docMk/>
            <pc:sldMk cId="0" sldId="313"/>
            <ac:picMk id="423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4:06.117" v="57"/>
          <ac:cxnSpMkLst>
            <pc:docMk/>
            <pc:sldMk cId="0" sldId="313"/>
            <ac:cxnSpMk id="15" creationId="{59FF0506-A0E6-425C-845A-7523CC0FD146}"/>
          </ac:cxnSpMkLst>
        </pc:cxnChg>
        <pc:cxnChg chg="del">
          <ac:chgData name="Sian Harris" userId="c0df2758-d740-4b7f-88ff-8072a1e73049" providerId="ADAL" clId="{D2D50EDE-C64B-4B55-95D1-7282C4A08004}" dt="2021-12-14T14:44:04.853" v="56" actId="478"/>
          <ac:cxnSpMkLst>
            <pc:docMk/>
            <pc:sldMk cId="0" sldId="313"/>
            <ac:cxnSpMk id="416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4"/>
        </pc:sldMkLst>
        <pc:spChg chg="add mod">
          <ac:chgData name="Sian Harris" userId="c0df2758-d740-4b7f-88ff-8072a1e73049" providerId="ADAL" clId="{D2D50EDE-C64B-4B55-95D1-7282C4A08004}" dt="2021-12-14T14:51:29.037" v="131" actId="20577"/>
          <ac:spMkLst>
            <pc:docMk/>
            <pc:sldMk cId="0" sldId="314"/>
            <ac:spMk id="12" creationId="{F2B78BEE-8D08-4CAB-92D1-55B6979715C7}"/>
          </ac:spMkLst>
        </pc:spChg>
        <pc:spChg chg="mod">
          <ac:chgData name="Sian Harris" userId="c0df2758-d740-4b7f-88ff-8072a1e73049" providerId="ADAL" clId="{D2D50EDE-C64B-4B55-95D1-7282C4A08004}" dt="2021-12-14T14:51:04.803" v="125" actId="207"/>
          <ac:spMkLst>
            <pc:docMk/>
            <pc:sldMk cId="0" sldId="314"/>
            <ac:spMk id="430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50:54.541" v="123" actId="207"/>
          <ac:spMkLst>
            <pc:docMk/>
            <pc:sldMk cId="0" sldId="314"/>
            <ac:spMk id="439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44:17.402" v="59"/>
          <ac:picMkLst>
            <pc:docMk/>
            <pc:sldMk cId="0" sldId="314"/>
            <ac:picMk id="13" creationId="{EECC3669-4CDC-458E-A850-8F576A31FC07}"/>
          </ac:picMkLst>
        </pc:picChg>
        <pc:picChg chg="add mod">
          <ac:chgData name="Sian Harris" userId="c0df2758-d740-4b7f-88ff-8072a1e73049" providerId="ADAL" clId="{D2D50EDE-C64B-4B55-95D1-7282C4A08004}" dt="2021-12-14T14:44:17.402" v="59"/>
          <ac:picMkLst>
            <pc:docMk/>
            <pc:sldMk cId="0" sldId="314"/>
            <ac:picMk id="14" creationId="{5150F00A-FF9A-466C-8DC2-4277DBEC80CE}"/>
          </ac:picMkLst>
        </pc:picChg>
        <pc:picChg chg="add mod">
          <ac:chgData name="Sian Harris" userId="c0df2758-d740-4b7f-88ff-8072a1e73049" providerId="ADAL" clId="{D2D50EDE-C64B-4B55-95D1-7282C4A08004}" dt="2021-12-14T14:44:17.402" v="59"/>
          <ac:picMkLst>
            <pc:docMk/>
            <pc:sldMk cId="0" sldId="314"/>
            <ac:picMk id="16" creationId="{48CCFF6F-8EAB-41A2-896D-7521CE645427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44:15.772" v="58" actId="478"/>
          <ac:picMkLst>
            <pc:docMk/>
            <pc:sldMk cId="0" sldId="314"/>
            <ac:picMk id="438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44:17.402" v="59"/>
          <ac:cxnSpMkLst>
            <pc:docMk/>
            <pc:sldMk cId="0" sldId="314"/>
            <ac:cxnSpMk id="15" creationId="{0B19258D-3384-47C2-B064-720B8505E86D}"/>
          </ac:cxnSpMkLst>
        </pc:cxnChg>
        <pc:cxnChg chg="del">
          <ac:chgData name="Sian Harris" userId="c0df2758-d740-4b7f-88ff-8072a1e73049" providerId="ADAL" clId="{D2D50EDE-C64B-4B55-95D1-7282C4A08004}" dt="2021-12-14T14:44:15.772" v="58" actId="478"/>
          <ac:cxnSpMkLst>
            <pc:docMk/>
            <pc:sldMk cId="0" sldId="314"/>
            <ac:cxnSpMk id="431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5:10:10.042" v="254" actId="47"/>
        <pc:sldMkLst>
          <pc:docMk/>
          <pc:sldMk cId="0" sldId="315"/>
        </pc:sldMkLst>
        <pc:spChg chg="add del">
          <ac:chgData name="Sian Harris" userId="c0df2758-d740-4b7f-88ff-8072a1e73049" providerId="ADAL" clId="{D2D50EDE-C64B-4B55-95D1-7282C4A08004}" dt="2021-12-14T14:51:22.792" v="129" actId="22"/>
          <ac:spMkLst>
            <pc:docMk/>
            <pc:sldMk cId="0" sldId="315"/>
            <ac:spMk id="13" creationId="{BB49DF4B-4CDB-4E61-892A-AFA9E985396E}"/>
          </ac:spMkLst>
        </pc:spChg>
        <pc:spChg chg="add mod">
          <ac:chgData name="Sian Harris" userId="c0df2758-d740-4b7f-88ff-8072a1e73049" providerId="ADAL" clId="{D2D50EDE-C64B-4B55-95D1-7282C4A08004}" dt="2021-12-14T14:51:40.020" v="132"/>
          <ac:spMkLst>
            <pc:docMk/>
            <pc:sldMk cId="0" sldId="315"/>
            <ac:spMk id="14" creationId="{7B9E4AE2-BFA8-47FF-9BCE-69E39CF5EA26}"/>
          </ac:spMkLst>
        </pc:spChg>
        <pc:spChg chg="mod">
          <ac:chgData name="Sian Harris" userId="c0df2758-d740-4b7f-88ff-8072a1e73049" providerId="ADAL" clId="{D2D50EDE-C64B-4B55-95D1-7282C4A08004}" dt="2021-12-14T14:51:53.099" v="134" actId="207"/>
          <ac:spMkLst>
            <pc:docMk/>
            <pc:sldMk cId="0" sldId="315"/>
            <ac:spMk id="445" creationId="{00000000-0000-0000-0000-000000000000}"/>
          </ac:spMkLst>
        </pc:spChg>
        <pc:spChg chg="mod">
          <ac:chgData name="Sian Harris" userId="c0df2758-d740-4b7f-88ff-8072a1e73049" providerId="ADAL" clId="{D2D50EDE-C64B-4B55-95D1-7282C4A08004}" dt="2021-12-14T14:51:57.349" v="135" actId="207"/>
          <ac:spMkLst>
            <pc:docMk/>
            <pc:sldMk cId="0" sldId="315"/>
            <ac:spMk id="454" creationId="{00000000-0000-0000-0000-000000000000}"/>
          </ac:spMkLst>
        </pc:spChg>
        <pc:picChg chg="add mod">
          <ac:chgData name="Sian Harris" userId="c0df2758-d740-4b7f-88ff-8072a1e73049" providerId="ADAL" clId="{D2D50EDE-C64B-4B55-95D1-7282C4A08004}" dt="2021-12-14T14:51:40.020" v="132"/>
          <ac:picMkLst>
            <pc:docMk/>
            <pc:sldMk cId="0" sldId="315"/>
            <ac:picMk id="15" creationId="{56C425E8-6CE3-42AB-9D81-FD2EDA23AC69}"/>
          </ac:picMkLst>
        </pc:picChg>
        <pc:picChg chg="add mod">
          <ac:chgData name="Sian Harris" userId="c0df2758-d740-4b7f-88ff-8072a1e73049" providerId="ADAL" clId="{D2D50EDE-C64B-4B55-95D1-7282C4A08004}" dt="2021-12-14T14:51:40.020" v="132"/>
          <ac:picMkLst>
            <pc:docMk/>
            <pc:sldMk cId="0" sldId="315"/>
            <ac:picMk id="16" creationId="{FE0D82EB-AC84-4338-8F46-AA12417F2B89}"/>
          </ac:picMkLst>
        </pc:picChg>
        <pc:picChg chg="add mod">
          <ac:chgData name="Sian Harris" userId="c0df2758-d740-4b7f-88ff-8072a1e73049" providerId="ADAL" clId="{D2D50EDE-C64B-4B55-95D1-7282C4A08004}" dt="2021-12-14T14:51:40.020" v="132"/>
          <ac:picMkLst>
            <pc:docMk/>
            <pc:sldMk cId="0" sldId="315"/>
            <ac:picMk id="18" creationId="{3BC606FB-D0DF-44DB-87B8-87D1D8406997}"/>
          </ac:picMkLst>
        </pc:picChg>
        <pc:picChg chg="del mod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4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4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4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5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5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5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4:51:19.108" v="127" actId="478"/>
          <ac:picMkLst>
            <pc:docMk/>
            <pc:sldMk cId="0" sldId="315"/>
            <ac:picMk id="453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4:51:40.020" v="132"/>
          <ac:cxnSpMkLst>
            <pc:docMk/>
            <pc:sldMk cId="0" sldId="315"/>
            <ac:cxnSpMk id="17" creationId="{1F81EAF3-E471-42D9-BEA2-CF90B58CE8FC}"/>
          </ac:cxnSpMkLst>
        </pc:cxnChg>
        <pc:cxnChg chg="del mod">
          <ac:chgData name="Sian Harris" userId="c0df2758-d740-4b7f-88ff-8072a1e73049" providerId="ADAL" clId="{D2D50EDE-C64B-4B55-95D1-7282C4A08004}" dt="2021-12-14T14:51:19.108" v="127" actId="478"/>
          <ac:cxnSpMkLst>
            <pc:docMk/>
            <pc:sldMk cId="0" sldId="315"/>
            <ac:cxnSpMk id="446" creationId="{00000000-0000-0000-0000-000000000000}"/>
          </ac:cxnSpMkLst>
        </pc:cxnChg>
      </pc:sldChg>
      <pc:sldChg chg="modSp add del mod">
        <pc:chgData name="Sian Harris" userId="c0df2758-d740-4b7f-88ff-8072a1e73049" providerId="ADAL" clId="{D2D50EDE-C64B-4B55-95D1-7282C4A08004}" dt="2021-12-14T16:18:15.027" v="255" actId="47"/>
        <pc:sldMkLst>
          <pc:docMk/>
          <pc:sldMk cId="2980342399" sldId="316"/>
        </pc:sldMkLst>
        <pc:spChg chg="mod">
          <ac:chgData name="Sian Harris" userId="c0df2758-d740-4b7f-88ff-8072a1e73049" providerId="ADAL" clId="{D2D50EDE-C64B-4B55-95D1-7282C4A08004}" dt="2021-12-14T11:16:56.272" v="27" actId="20577"/>
          <ac:spMkLst>
            <pc:docMk/>
            <pc:sldMk cId="2980342399" sldId="316"/>
            <ac:spMk id="10" creationId="{50E71548-B13E-442A-B77B-601236C687EA}"/>
          </ac:spMkLst>
        </pc:spChg>
      </pc:sldChg>
      <pc:sldChg chg="modSp add mod">
        <pc:chgData name="Sian Harris" userId="c0df2758-d740-4b7f-88ff-8072a1e73049" providerId="ADAL" clId="{D2D50EDE-C64B-4B55-95D1-7282C4A08004}" dt="2021-12-14T11:17:02.720" v="28" actId="20577"/>
        <pc:sldMkLst>
          <pc:docMk/>
          <pc:sldMk cId="2850183641" sldId="317"/>
        </pc:sldMkLst>
        <pc:spChg chg="mod">
          <ac:chgData name="Sian Harris" userId="c0df2758-d740-4b7f-88ff-8072a1e73049" providerId="ADAL" clId="{D2D50EDE-C64B-4B55-95D1-7282C4A08004}" dt="2021-12-14T11:17:02.720" v="28" actId="20577"/>
          <ac:spMkLst>
            <pc:docMk/>
            <pc:sldMk cId="2850183641" sldId="317"/>
            <ac:spMk id="10" creationId="{50E71548-B13E-442A-B77B-601236C687EA}"/>
          </ac:spMkLst>
        </pc:spChg>
      </pc:sldChg>
      <pc:sldChg chg="modSp add del ord">
        <pc:chgData name="Sian Harris" userId="c0df2758-d740-4b7f-88ff-8072a1e73049" providerId="ADAL" clId="{D2D50EDE-C64B-4B55-95D1-7282C4A08004}" dt="2021-12-14T15:09:58.925" v="253" actId="47"/>
        <pc:sldMkLst>
          <pc:docMk/>
          <pc:sldMk cId="463591764" sldId="318"/>
        </pc:sldMkLst>
        <pc:spChg chg="mod">
          <ac:chgData name="Sian Harris" userId="c0df2758-d740-4b7f-88ff-8072a1e73049" providerId="ADAL" clId="{D2D50EDE-C64B-4B55-95D1-7282C4A08004}" dt="2021-12-14T14:46:37.015" v="71" actId="207"/>
          <ac:spMkLst>
            <pc:docMk/>
            <pc:sldMk cId="463591764" sldId="318"/>
            <ac:spMk id="262" creationId="{00000000-0000-0000-0000-000000000000}"/>
          </ac:spMkLst>
        </pc:spChg>
      </pc:sldChg>
      <pc:sldChg chg="add del">
        <pc:chgData name="Sian Harris" userId="c0df2758-d740-4b7f-88ff-8072a1e73049" providerId="ADAL" clId="{D2D50EDE-C64B-4B55-95D1-7282C4A08004}" dt="2021-12-14T15:03:51.570" v="189" actId="47"/>
        <pc:sldMkLst>
          <pc:docMk/>
          <pc:sldMk cId="0" sldId="319"/>
        </pc:sldMkLst>
      </pc:sldChg>
      <pc:sldChg chg="add del">
        <pc:chgData name="Sian Harris" userId="c0df2758-d740-4b7f-88ff-8072a1e73049" providerId="ADAL" clId="{D2D50EDE-C64B-4B55-95D1-7282C4A08004}" dt="2021-12-14T15:02:24.787" v="152" actId="47"/>
        <pc:sldMkLst>
          <pc:docMk/>
          <pc:sldMk cId="0" sldId="320"/>
        </pc:sldMkLst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321"/>
        </pc:sldMkLst>
        <pc:spChg chg="add mod">
          <ac:chgData name="Sian Harris" userId="c0df2758-d740-4b7f-88ff-8072a1e73049" providerId="ADAL" clId="{D2D50EDE-C64B-4B55-95D1-7282C4A08004}" dt="2021-12-14T15:04:33.925" v="191"/>
          <ac:spMkLst>
            <pc:docMk/>
            <pc:sldMk cId="0" sldId="321"/>
            <ac:spMk id="12" creationId="{97FA46C3-A5E1-43CB-927F-62094AE94FDB}"/>
          </ac:spMkLst>
        </pc:spChg>
        <pc:picChg chg="add mod">
          <ac:chgData name="Sian Harris" userId="c0df2758-d740-4b7f-88ff-8072a1e73049" providerId="ADAL" clId="{D2D50EDE-C64B-4B55-95D1-7282C4A08004}" dt="2021-12-14T15:04:33.925" v="191"/>
          <ac:picMkLst>
            <pc:docMk/>
            <pc:sldMk cId="0" sldId="321"/>
            <ac:picMk id="13" creationId="{0F3692E4-654E-4396-8D87-6E833C357F72}"/>
          </ac:picMkLst>
        </pc:picChg>
        <pc:picChg chg="add mod">
          <ac:chgData name="Sian Harris" userId="c0df2758-d740-4b7f-88ff-8072a1e73049" providerId="ADAL" clId="{D2D50EDE-C64B-4B55-95D1-7282C4A08004}" dt="2021-12-14T15:04:33.925" v="191"/>
          <ac:picMkLst>
            <pc:docMk/>
            <pc:sldMk cId="0" sldId="321"/>
            <ac:picMk id="14" creationId="{ABFD451C-24FA-48F0-AF86-94332CB35A5D}"/>
          </ac:picMkLst>
        </pc:picChg>
        <pc:picChg chg="add mod">
          <ac:chgData name="Sian Harris" userId="c0df2758-d740-4b7f-88ff-8072a1e73049" providerId="ADAL" clId="{D2D50EDE-C64B-4B55-95D1-7282C4A08004}" dt="2021-12-14T15:04:33.925" v="191"/>
          <ac:picMkLst>
            <pc:docMk/>
            <pc:sldMk cId="0" sldId="321"/>
            <ac:picMk id="16" creationId="{92FF9279-5BBB-435E-A874-AD6718873F7B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8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30.984" v="190" actId="478"/>
          <ac:picMkLst>
            <pc:docMk/>
            <pc:sldMk cId="0" sldId="321"/>
            <ac:picMk id="291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4:33.925" v="191"/>
          <ac:cxnSpMkLst>
            <pc:docMk/>
            <pc:sldMk cId="0" sldId="321"/>
            <ac:cxnSpMk id="15" creationId="{7D4792BB-7464-4D84-A7DD-1062C714FD13}"/>
          </ac:cxnSpMkLst>
        </pc:cxnChg>
        <pc:cxnChg chg="del">
          <ac:chgData name="Sian Harris" userId="c0df2758-d740-4b7f-88ff-8072a1e73049" providerId="ADAL" clId="{D2D50EDE-C64B-4B55-95D1-7282C4A08004}" dt="2021-12-14T15:04:30.984" v="190" actId="478"/>
          <ac:cxnSpMkLst>
            <pc:docMk/>
            <pc:sldMk cId="0" sldId="321"/>
            <ac:cxnSpMk id="283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322"/>
        </pc:sldMkLst>
        <pc:spChg chg="add mod">
          <ac:chgData name="Sian Harris" userId="c0df2758-d740-4b7f-88ff-8072a1e73049" providerId="ADAL" clId="{D2D50EDE-C64B-4B55-95D1-7282C4A08004}" dt="2021-12-14T15:04:55.079" v="195"/>
          <ac:spMkLst>
            <pc:docMk/>
            <pc:sldMk cId="0" sldId="322"/>
            <ac:spMk id="12" creationId="{5D25AA9D-F918-4527-8839-A40DDC49C4BE}"/>
          </ac:spMkLst>
        </pc:spChg>
        <pc:picChg chg="add mod">
          <ac:chgData name="Sian Harris" userId="c0df2758-d740-4b7f-88ff-8072a1e73049" providerId="ADAL" clId="{D2D50EDE-C64B-4B55-95D1-7282C4A08004}" dt="2021-12-14T15:04:55.079" v="195"/>
          <ac:picMkLst>
            <pc:docMk/>
            <pc:sldMk cId="0" sldId="322"/>
            <ac:picMk id="13" creationId="{9EC9A03A-9142-4403-8860-87B38EE44E84}"/>
          </ac:picMkLst>
        </pc:picChg>
        <pc:picChg chg="add mod">
          <ac:chgData name="Sian Harris" userId="c0df2758-d740-4b7f-88ff-8072a1e73049" providerId="ADAL" clId="{D2D50EDE-C64B-4B55-95D1-7282C4A08004}" dt="2021-12-14T15:04:55.079" v="195"/>
          <ac:picMkLst>
            <pc:docMk/>
            <pc:sldMk cId="0" sldId="322"/>
            <ac:picMk id="14" creationId="{929366E8-AF6A-40E6-9822-E2E981991ADA}"/>
          </ac:picMkLst>
        </pc:picChg>
        <pc:picChg chg="add mod">
          <ac:chgData name="Sian Harris" userId="c0df2758-d740-4b7f-88ff-8072a1e73049" providerId="ADAL" clId="{D2D50EDE-C64B-4B55-95D1-7282C4A08004}" dt="2021-12-14T15:04:55.079" v="195"/>
          <ac:picMkLst>
            <pc:docMk/>
            <pc:sldMk cId="0" sldId="322"/>
            <ac:picMk id="16" creationId="{5F822158-7687-4A16-A7CD-3C7A00F2CE82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4:53.877" v="194" actId="478"/>
          <ac:picMkLst>
            <pc:docMk/>
            <pc:sldMk cId="0" sldId="322"/>
            <ac:picMk id="318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4:55.079" v="195"/>
          <ac:cxnSpMkLst>
            <pc:docMk/>
            <pc:sldMk cId="0" sldId="322"/>
            <ac:cxnSpMk id="15" creationId="{C4B9884B-AFF3-4FE9-A9CE-2DF2FA48BD7F}"/>
          </ac:cxnSpMkLst>
        </pc:cxnChg>
        <pc:cxnChg chg="del">
          <ac:chgData name="Sian Harris" userId="c0df2758-d740-4b7f-88ff-8072a1e73049" providerId="ADAL" clId="{D2D50EDE-C64B-4B55-95D1-7282C4A08004}" dt="2021-12-14T15:04:53.877" v="194" actId="478"/>
          <ac:cxnSpMkLst>
            <pc:docMk/>
            <pc:sldMk cId="0" sldId="322"/>
            <ac:cxnSpMk id="310" creationId="{00000000-0000-0000-0000-000000000000}"/>
          </ac:cxnSpMkLst>
        </pc:cxnChg>
      </pc:sldChg>
      <pc:sldChg chg="addSp delSp modSp add del mod">
        <pc:chgData name="Sian Harris" userId="c0df2758-d740-4b7f-88ff-8072a1e73049" providerId="ADAL" clId="{D2D50EDE-C64B-4B55-95D1-7282C4A08004}" dt="2021-12-14T16:23:11.960" v="319" actId="47"/>
        <pc:sldMkLst>
          <pc:docMk/>
          <pc:sldMk cId="0" sldId="323"/>
        </pc:sldMkLst>
        <pc:spChg chg="add mod">
          <ac:chgData name="Sian Harris" userId="c0df2758-d740-4b7f-88ff-8072a1e73049" providerId="ADAL" clId="{D2D50EDE-C64B-4B55-95D1-7282C4A08004}" dt="2021-12-14T15:05:04.858" v="197"/>
          <ac:spMkLst>
            <pc:docMk/>
            <pc:sldMk cId="0" sldId="323"/>
            <ac:spMk id="12" creationId="{931CA629-FE26-4D47-9ACF-DFCB1F195F23}"/>
          </ac:spMkLst>
        </pc:spChg>
        <pc:picChg chg="add mod">
          <ac:chgData name="Sian Harris" userId="c0df2758-d740-4b7f-88ff-8072a1e73049" providerId="ADAL" clId="{D2D50EDE-C64B-4B55-95D1-7282C4A08004}" dt="2021-12-14T15:05:04.858" v="197"/>
          <ac:picMkLst>
            <pc:docMk/>
            <pc:sldMk cId="0" sldId="323"/>
            <ac:picMk id="13" creationId="{438F7551-68C5-4124-B130-9920BD5645A4}"/>
          </ac:picMkLst>
        </pc:picChg>
        <pc:picChg chg="add mod">
          <ac:chgData name="Sian Harris" userId="c0df2758-d740-4b7f-88ff-8072a1e73049" providerId="ADAL" clId="{D2D50EDE-C64B-4B55-95D1-7282C4A08004}" dt="2021-12-14T15:05:04.858" v="197"/>
          <ac:picMkLst>
            <pc:docMk/>
            <pc:sldMk cId="0" sldId="323"/>
            <ac:picMk id="14" creationId="{8047B977-68E4-4F93-BD93-1CD376272066}"/>
          </ac:picMkLst>
        </pc:picChg>
        <pc:picChg chg="add mod">
          <ac:chgData name="Sian Harris" userId="c0df2758-d740-4b7f-88ff-8072a1e73049" providerId="ADAL" clId="{D2D50EDE-C64B-4B55-95D1-7282C4A08004}" dt="2021-12-14T15:05:04.858" v="197"/>
          <ac:picMkLst>
            <pc:docMk/>
            <pc:sldMk cId="0" sldId="323"/>
            <ac:picMk id="16" creationId="{C0D4E70C-970F-4D70-AC1E-D50028EAF986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2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2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2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2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2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3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5:05:03.853" v="196" actId="478"/>
          <ac:picMkLst>
            <pc:docMk/>
            <pc:sldMk cId="0" sldId="323"/>
            <ac:picMk id="332" creationId="{00000000-0000-0000-0000-000000000000}"/>
          </ac:picMkLst>
        </pc:picChg>
        <pc:cxnChg chg="add mod">
          <ac:chgData name="Sian Harris" userId="c0df2758-d740-4b7f-88ff-8072a1e73049" providerId="ADAL" clId="{D2D50EDE-C64B-4B55-95D1-7282C4A08004}" dt="2021-12-14T15:05:04.858" v="197"/>
          <ac:cxnSpMkLst>
            <pc:docMk/>
            <pc:sldMk cId="0" sldId="323"/>
            <ac:cxnSpMk id="15" creationId="{248F6938-7D3D-447B-8049-D7D3FDC469D9}"/>
          </ac:cxnSpMkLst>
        </pc:cxnChg>
        <pc:cxnChg chg="del">
          <ac:chgData name="Sian Harris" userId="c0df2758-d740-4b7f-88ff-8072a1e73049" providerId="ADAL" clId="{D2D50EDE-C64B-4B55-95D1-7282C4A08004}" dt="2021-12-14T15:05:03.853" v="196" actId="478"/>
          <ac:cxnSpMkLst>
            <pc:docMk/>
            <pc:sldMk cId="0" sldId="323"/>
            <ac:cxnSpMk id="324" creationId="{00000000-0000-0000-0000-000000000000}"/>
          </ac:cxnSpMkLst>
        </pc:cxnChg>
      </pc:sldChg>
      <pc:sldChg chg="add del">
        <pc:chgData name="Sian Harris" userId="c0df2758-d740-4b7f-88ff-8072a1e73049" providerId="ADAL" clId="{D2D50EDE-C64B-4B55-95D1-7282C4A08004}" dt="2021-12-14T16:19:59.049" v="298" actId="47"/>
        <pc:sldMkLst>
          <pc:docMk/>
          <pc:sldMk cId="0" sldId="324"/>
        </pc:sldMkLst>
      </pc:sldChg>
      <pc:sldChg chg="addSp delSp modSp add mod">
        <pc:chgData name="Sian Harris" userId="c0df2758-d740-4b7f-88ff-8072a1e73049" providerId="ADAL" clId="{D2D50EDE-C64B-4B55-95D1-7282C4A08004}" dt="2021-12-14T16:20:31.155" v="302"/>
        <pc:sldMkLst>
          <pc:docMk/>
          <pc:sldMk cId="0" sldId="325"/>
        </pc:sldMkLst>
        <pc:spChg chg="add mod">
          <ac:chgData name="Sian Harris" userId="c0df2758-d740-4b7f-88ff-8072a1e73049" providerId="ADAL" clId="{D2D50EDE-C64B-4B55-95D1-7282C4A08004}" dt="2021-12-14T16:20:31.155" v="302"/>
          <ac:spMkLst>
            <pc:docMk/>
            <pc:sldMk cId="0" sldId="325"/>
            <ac:spMk id="12" creationId="{92C9EBDE-A28B-41C7-868D-91B85627BB9A}"/>
          </ac:spMkLst>
        </pc:spChg>
        <pc:picChg chg="add mod">
          <ac:chgData name="Sian Harris" userId="c0df2758-d740-4b7f-88ff-8072a1e73049" providerId="ADAL" clId="{D2D50EDE-C64B-4B55-95D1-7282C4A08004}" dt="2021-12-14T16:20:31.155" v="302"/>
          <ac:picMkLst>
            <pc:docMk/>
            <pc:sldMk cId="0" sldId="325"/>
            <ac:picMk id="13" creationId="{F09D0774-65C2-4EBC-AF58-2A4E4B6FD8BA}"/>
          </ac:picMkLst>
        </pc:picChg>
        <pc:picChg chg="add mod">
          <ac:chgData name="Sian Harris" userId="c0df2758-d740-4b7f-88ff-8072a1e73049" providerId="ADAL" clId="{D2D50EDE-C64B-4B55-95D1-7282C4A08004}" dt="2021-12-14T16:20:31.155" v="302"/>
          <ac:picMkLst>
            <pc:docMk/>
            <pc:sldMk cId="0" sldId="325"/>
            <ac:picMk id="14" creationId="{6917D858-C63A-4655-B128-BCE5F003230C}"/>
          </ac:picMkLst>
        </pc:picChg>
        <pc:picChg chg="add mod">
          <ac:chgData name="Sian Harris" userId="c0df2758-d740-4b7f-88ff-8072a1e73049" providerId="ADAL" clId="{D2D50EDE-C64B-4B55-95D1-7282C4A08004}" dt="2021-12-14T16:20:31.155" v="302"/>
          <ac:picMkLst>
            <pc:docMk/>
            <pc:sldMk cId="0" sldId="325"/>
            <ac:picMk id="15" creationId="{DFB1687B-D7F3-4F05-B631-7F6548A09363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7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7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8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8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8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8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0.100" v="301" actId="478"/>
          <ac:picMkLst>
            <pc:docMk/>
            <pc:sldMk cId="0" sldId="325"/>
            <ac:picMk id="284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0:30.100" v="301" actId="478"/>
          <ac:cxnSpMkLst>
            <pc:docMk/>
            <pc:sldMk cId="0" sldId="325"/>
            <ac:cxnSpMk id="277" creationId="{00000000-0000-0000-0000-000000000000}"/>
          </ac:cxnSpMkLst>
        </pc:cxnChg>
      </pc:sldChg>
      <pc:sldChg chg="addSp delSp modSp add mod">
        <pc:chgData name="Sian Harris" userId="c0df2758-d740-4b7f-88ff-8072a1e73049" providerId="ADAL" clId="{D2D50EDE-C64B-4B55-95D1-7282C4A08004}" dt="2021-12-14T16:20:39.907" v="304"/>
        <pc:sldMkLst>
          <pc:docMk/>
          <pc:sldMk cId="0" sldId="326"/>
        </pc:sldMkLst>
        <pc:spChg chg="add mod">
          <ac:chgData name="Sian Harris" userId="c0df2758-d740-4b7f-88ff-8072a1e73049" providerId="ADAL" clId="{D2D50EDE-C64B-4B55-95D1-7282C4A08004}" dt="2021-12-14T16:20:39.907" v="304"/>
          <ac:spMkLst>
            <pc:docMk/>
            <pc:sldMk cId="0" sldId="326"/>
            <ac:spMk id="12" creationId="{0E827ADD-8062-4D88-8146-548439B90831}"/>
          </ac:spMkLst>
        </pc:spChg>
        <pc:picChg chg="add mod">
          <ac:chgData name="Sian Harris" userId="c0df2758-d740-4b7f-88ff-8072a1e73049" providerId="ADAL" clId="{D2D50EDE-C64B-4B55-95D1-7282C4A08004}" dt="2021-12-14T16:20:39.907" v="304"/>
          <ac:picMkLst>
            <pc:docMk/>
            <pc:sldMk cId="0" sldId="326"/>
            <ac:picMk id="13" creationId="{E0082A4B-80F3-433D-B884-CE45BD2810D7}"/>
          </ac:picMkLst>
        </pc:picChg>
        <pc:picChg chg="add mod">
          <ac:chgData name="Sian Harris" userId="c0df2758-d740-4b7f-88ff-8072a1e73049" providerId="ADAL" clId="{D2D50EDE-C64B-4B55-95D1-7282C4A08004}" dt="2021-12-14T16:20:39.907" v="304"/>
          <ac:picMkLst>
            <pc:docMk/>
            <pc:sldMk cId="0" sldId="326"/>
            <ac:picMk id="14" creationId="{3392FD81-D803-4B36-ABAE-C1D9A1F2A5F2}"/>
          </ac:picMkLst>
        </pc:picChg>
        <pc:picChg chg="add mod">
          <ac:chgData name="Sian Harris" userId="c0df2758-d740-4b7f-88ff-8072a1e73049" providerId="ADAL" clId="{D2D50EDE-C64B-4B55-95D1-7282C4A08004}" dt="2021-12-14T16:20:39.907" v="304"/>
          <ac:picMkLst>
            <pc:docMk/>
            <pc:sldMk cId="0" sldId="326"/>
            <ac:picMk id="15" creationId="{85C6A2E7-104D-43CE-9B69-B1F8B47808DC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0:38.989" v="303" actId="478"/>
          <ac:picMkLst>
            <pc:docMk/>
            <pc:sldMk cId="0" sldId="326"/>
            <ac:picMk id="299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0:38.989" v="303" actId="478"/>
          <ac:cxnSpMkLst>
            <pc:docMk/>
            <pc:sldMk cId="0" sldId="326"/>
            <ac:cxnSpMk id="292" creationId="{00000000-0000-0000-0000-000000000000}"/>
          </ac:cxnSpMkLst>
        </pc:cxnChg>
      </pc:sldChg>
      <pc:sldChg chg="addSp delSp modSp add mod">
        <pc:chgData name="Sian Harris" userId="c0df2758-d740-4b7f-88ff-8072a1e73049" providerId="ADAL" clId="{D2D50EDE-C64B-4B55-95D1-7282C4A08004}" dt="2021-12-14T16:21:14.812" v="311"/>
        <pc:sldMkLst>
          <pc:docMk/>
          <pc:sldMk cId="0" sldId="327"/>
        </pc:sldMkLst>
        <pc:spChg chg="add mod">
          <ac:chgData name="Sian Harris" userId="c0df2758-d740-4b7f-88ff-8072a1e73049" providerId="ADAL" clId="{D2D50EDE-C64B-4B55-95D1-7282C4A08004}" dt="2021-12-14T16:21:14.812" v="311"/>
          <ac:spMkLst>
            <pc:docMk/>
            <pc:sldMk cId="0" sldId="327"/>
            <ac:spMk id="12" creationId="{EAB7ECA3-F8AA-4BBC-8BD8-50EA89364245}"/>
          </ac:spMkLst>
        </pc:spChg>
        <pc:picChg chg="add mod">
          <ac:chgData name="Sian Harris" userId="c0df2758-d740-4b7f-88ff-8072a1e73049" providerId="ADAL" clId="{D2D50EDE-C64B-4B55-95D1-7282C4A08004}" dt="2021-12-14T16:21:14.812" v="311"/>
          <ac:picMkLst>
            <pc:docMk/>
            <pc:sldMk cId="0" sldId="327"/>
            <ac:picMk id="13" creationId="{2E8AB889-5D6E-4DEC-881E-9FFF3EC438E9}"/>
          </ac:picMkLst>
        </pc:picChg>
        <pc:picChg chg="add mod">
          <ac:chgData name="Sian Harris" userId="c0df2758-d740-4b7f-88ff-8072a1e73049" providerId="ADAL" clId="{D2D50EDE-C64B-4B55-95D1-7282C4A08004}" dt="2021-12-14T16:21:14.812" v="311"/>
          <ac:picMkLst>
            <pc:docMk/>
            <pc:sldMk cId="0" sldId="327"/>
            <ac:picMk id="14" creationId="{8BFCC37D-7DDE-42CB-BB7E-2B1670D284CC}"/>
          </ac:picMkLst>
        </pc:picChg>
        <pc:picChg chg="add mod">
          <ac:chgData name="Sian Harris" userId="c0df2758-d740-4b7f-88ff-8072a1e73049" providerId="ADAL" clId="{D2D50EDE-C64B-4B55-95D1-7282C4A08004}" dt="2021-12-14T16:21:14.812" v="311"/>
          <ac:picMkLst>
            <pc:docMk/>
            <pc:sldMk cId="0" sldId="327"/>
            <ac:picMk id="15" creationId="{FF179E6A-28A5-4B4F-B224-B5CE2AEAFC7E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39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0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1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2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4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1:13.589" v="310" actId="478"/>
          <ac:picMkLst>
            <pc:docMk/>
            <pc:sldMk cId="0" sldId="327"/>
            <ac:picMk id="345" creationId="{00000000-0000-0000-0000-000000000000}"/>
          </ac:picMkLst>
        </pc:picChg>
        <pc:cxnChg chg="del mod">
          <ac:chgData name="Sian Harris" userId="c0df2758-d740-4b7f-88ff-8072a1e73049" providerId="ADAL" clId="{D2D50EDE-C64B-4B55-95D1-7282C4A08004}" dt="2021-12-14T16:21:13.589" v="310" actId="478"/>
          <ac:cxnSpMkLst>
            <pc:docMk/>
            <pc:sldMk cId="0" sldId="327"/>
            <ac:cxnSpMk id="338" creationId="{00000000-0000-0000-0000-000000000000}"/>
          </ac:cxnSpMkLst>
        </pc:cxnChg>
      </pc:sldChg>
      <pc:sldChg chg="addSp delSp modSp add mod">
        <pc:chgData name="Sian Harris" userId="c0df2758-d740-4b7f-88ff-8072a1e73049" providerId="ADAL" clId="{D2D50EDE-C64B-4B55-95D1-7282C4A08004}" dt="2021-12-14T16:21:24.926" v="313"/>
        <pc:sldMkLst>
          <pc:docMk/>
          <pc:sldMk cId="0" sldId="328"/>
        </pc:sldMkLst>
        <pc:spChg chg="add mod">
          <ac:chgData name="Sian Harris" userId="c0df2758-d740-4b7f-88ff-8072a1e73049" providerId="ADAL" clId="{D2D50EDE-C64B-4B55-95D1-7282C4A08004}" dt="2021-12-14T16:21:24.926" v="313"/>
          <ac:spMkLst>
            <pc:docMk/>
            <pc:sldMk cId="0" sldId="328"/>
            <ac:spMk id="12" creationId="{075C1301-754D-439D-BB2D-F546087BA714}"/>
          </ac:spMkLst>
        </pc:spChg>
        <pc:picChg chg="add mod">
          <ac:chgData name="Sian Harris" userId="c0df2758-d740-4b7f-88ff-8072a1e73049" providerId="ADAL" clId="{D2D50EDE-C64B-4B55-95D1-7282C4A08004}" dt="2021-12-14T16:21:24.926" v="313"/>
          <ac:picMkLst>
            <pc:docMk/>
            <pc:sldMk cId="0" sldId="328"/>
            <ac:picMk id="13" creationId="{80BFB9BB-8F3D-400B-A888-8164A950A7C4}"/>
          </ac:picMkLst>
        </pc:picChg>
        <pc:picChg chg="add mod">
          <ac:chgData name="Sian Harris" userId="c0df2758-d740-4b7f-88ff-8072a1e73049" providerId="ADAL" clId="{D2D50EDE-C64B-4B55-95D1-7282C4A08004}" dt="2021-12-14T16:21:24.926" v="313"/>
          <ac:picMkLst>
            <pc:docMk/>
            <pc:sldMk cId="0" sldId="328"/>
            <ac:picMk id="14" creationId="{18142F02-9E8A-4BDC-B44E-AA336CCC774E}"/>
          </ac:picMkLst>
        </pc:picChg>
        <pc:picChg chg="add mod">
          <ac:chgData name="Sian Harris" userId="c0df2758-d740-4b7f-88ff-8072a1e73049" providerId="ADAL" clId="{D2D50EDE-C64B-4B55-95D1-7282C4A08004}" dt="2021-12-14T16:21:24.926" v="313"/>
          <ac:picMkLst>
            <pc:docMk/>
            <pc:sldMk cId="0" sldId="328"/>
            <ac:picMk id="15" creationId="{67A0C81D-8545-4899-9018-D6DBEA0B077C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5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22.414" v="312" actId="478"/>
          <ac:picMkLst>
            <pc:docMk/>
            <pc:sldMk cId="0" sldId="328"/>
            <ac:picMk id="360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1:22.414" v="312" actId="478"/>
          <ac:cxnSpMkLst>
            <pc:docMk/>
            <pc:sldMk cId="0" sldId="328"/>
            <ac:cxnSpMk id="353" creationId="{00000000-0000-0000-0000-000000000000}"/>
          </ac:cxnSpMkLst>
        </pc:cxnChg>
      </pc:sldChg>
      <pc:sldChg chg="addSp delSp modSp add mod">
        <pc:chgData name="Sian Harris" userId="c0df2758-d740-4b7f-88ff-8072a1e73049" providerId="ADAL" clId="{D2D50EDE-C64B-4B55-95D1-7282C4A08004}" dt="2021-12-14T16:22:08.698" v="315"/>
        <pc:sldMkLst>
          <pc:docMk/>
          <pc:sldMk cId="0" sldId="329"/>
        </pc:sldMkLst>
        <pc:spChg chg="add mod">
          <ac:chgData name="Sian Harris" userId="c0df2758-d740-4b7f-88ff-8072a1e73049" providerId="ADAL" clId="{D2D50EDE-C64B-4B55-95D1-7282C4A08004}" dt="2021-12-14T16:22:08.698" v="315"/>
          <ac:spMkLst>
            <pc:docMk/>
            <pc:sldMk cId="0" sldId="329"/>
            <ac:spMk id="12" creationId="{71EC6A44-738B-43BF-AE38-FE0FA983A915}"/>
          </ac:spMkLst>
        </pc:spChg>
        <pc:picChg chg="add mod">
          <ac:chgData name="Sian Harris" userId="c0df2758-d740-4b7f-88ff-8072a1e73049" providerId="ADAL" clId="{D2D50EDE-C64B-4B55-95D1-7282C4A08004}" dt="2021-12-14T16:22:08.698" v="315"/>
          <ac:picMkLst>
            <pc:docMk/>
            <pc:sldMk cId="0" sldId="329"/>
            <ac:picMk id="13" creationId="{BDB0EC75-12CE-4C29-83F0-EDB2F10901B9}"/>
          </ac:picMkLst>
        </pc:picChg>
        <pc:picChg chg="add mod">
          <ac:chgData name="Sian Harris" userId="c0df2758-d740-4b7f-88ff-8072a1e73049" providerId="ADAL" clId="{D2D50EDE-C64B-4B55-95D1-7282C4A08004}" dt="2021-12-14T16:22:08.698" v="315"/>
          <ac:picMkLst>
            <pc:docMk/>
            <pc:sldMk cId="0" sldId="329"/>
            <ac:picMk id="14" creationId="{2F80BF90-E0A0-43C6-8C5B-053CAFAEAD1F}"/>
          </ac:picMkLst>
        </pc:picChg>
        <pc:picChg chg="add mod">
          <ac:chgData name="Sian Harris" userId="c0df2758-d740-4b7f-88ff-8072a1e73049" providerId="ADAL" clId="{D2D50EDE-C64B-4B55-95D1-7282C4A08004}" dt="2021-12-14T16:22:08.698" v="315"/>
          <ac:picMkLst>
            <pc:docMk/>
            <pc:sldMk cId="0" sldId="329"/>
            <ac:picMk id="15" creationId="{B1E1B249-BA45-44C2-A4B6-4498C7A9B6D2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6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0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1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2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3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4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1:37.859" v="314" actId="478"/>
          <ac:picMkLst>
            <pc:docMk/>
            <pc:sldMk cId="0" sldId="329"/>
            <ac:picMk id="375" creationId="{00000000-0000-0000-0000-000000000000}"/>
          </ac:picMkLst>
        </pc:picChg>
        <pc:cxnChg chg="del">
          <ac:chgData name="Sian Harris" userId="c0df2758-d740-4b7f-88ff-8072a1e73049" providerId="ADAL" clId="{D2D50EDE-C64B-4B55-95D1-7282C4A08004}" dt="2021-12-14T16:21:37.859" v="314" actId="478"/>
          <ac:cxnSpMkLst>
            <pc:docMk/>
            <pc:sldMk cId="0" sldId="329"/>
            <ac:cxnSpMk id="368" creationId="{00000000-0000-0000-0000-000000000000}"/>
          </ac:cxnSpMkLst>
        </pc:cxnChg>
      </pc:sldChg>
      <pc:sldChg chg="addSp delSp modSp add mod">
        <pc:chgData name="Sian Harris" userId="c0df2758-d740-4b7f-88ff-8072a1e73049" providerId="ADAL" clId="{D2D50EDE-C64B-4B55-95D1-7282C4A08004}" dt="2021-12-14T16:22:20.598" v="318"/>
        <pc:sldMkLst>
          <pc:docMk/>
          <pc:sldMk cId="0" sldId="330"/>
        </pc:sldMkLst>
        <pc:spChg chg="add mod">
          <ac:chgData name="Sian Harris" userId="c0df2758-d740-4b7f-88ff-8072a1e73049" providerId="ADAL" clId="{D2D50EDE-C64B-4B55-95D1-7282C4A08004}" dt="2021-12-14T16:22:20.598" v="318"/>
          <ac:spMkLst>
            <pc:docMk/>
            <pc:sldMk cId="0" sldId="330"/>
            <ac:spMk id="12" creationId="{092B7851-423A-4C6B-87BA-604140672A62}"/>
          </ac:spMkLst>
        </pc:spChg>
        <pc:picChg chg="add mod">
          <ac:chgData name="Sian Harris" userId="c0df2758-d740-4b7f-88ff-8072a1e73049" providerId="ADAL" clId="{D2D50EDE-C64B-4B55-95D1-7282C4A08004}" dt="2021-12-14T16:22:20.598" v="318"/>
          <ac:picMkLst>
            <pc:docMk/>
            <pc:sldMk cId="0" sldId="330"/>
            <ac:picMk id="13" creationId="{82BA069B-0397-487A-A2ED-6777D66B5E0B}"/>
          </ac:picMkLst>
        </pc:picChg>
        <pc:picChg chg="add mod">
          <ac:chgData name="Sian Harris" userId="c0df2758-d740-4b7f-88ff-8072a1e73049" providerId="ADAL" clId="{D2D50EDE-C64B-4B55-95D1-7282C4A08004}" dt="2021-12-14T16:22:20.598" v="318"/>
          <ac:picMkLst>
            <pc:docMk/>
            <pc:sldMk cId="0" sldId="330"/>
            <ac:picMk id="14" creationId="{D7584E27-3D20-4352-9FFE-47AD1C7AABEF}"/>
          </ac:picMkLst>
        </pc:picChg>
        <pc:picChg chg="add mod">
          <ac:chgData name="Sian Harris" userId="c0df2758-d740-4b7f-88ff-8072a1e73049" providerId="ADAL" clId="{D2D50EDE-C64B-4B55-95D1-7282C4A08004}" dt="2021-12-14T16:22:20.598" v="318"/>
          <ac:picMkLst>
            <pc:docMk/>
            <pc:sldMk cId="0" sldId="330"/>
            <ac:picMk id="15" creationId="{11365D5A-7629-4F67-A971-C185E58996FA}"/>
          </ac:picMkLst>
        </pc:picChg>
        <pc:picChg chg="del mod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4" creationId="{00000000-0000-0000-0000-000000000000}"/>
          </ac:picMkLst>
        </pc:picChg>
        <pc:picChg chg="del mod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5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6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7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8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89" creationId="{00000000-0000-0000-0000-000000000000}"/>
          </ac:picMkLst>
        </pc:picChg>
        <pc:picChg chg="del">
          <ac:chgData name="Sian Harris" userId="c0df2758-d740-4b7f-88ff-8072a1e73049" providerId="ADAL" clId="{D2D50EDE-C64B-4B55-95D1-7282C4A08004}" dt="2021-12-14T16:22:18.547" v="317" actId="478"/>
          <ac:picMkLst>
            <pc:docMk/>
            <pc:sldMk cId="0" sldId="330"/>
            <ac:picMk id="390" creationId="{00000000-0000-0000-0000-000000000000}"/>
          </ac:picMkLst>
        </pc:picChg>
        <pc:cxnChg chg="del mod">
          <ac:chgData name="Sian Harris" userId="c0df2758-d740-4b7f-88ff-8072a1e73049" providerId="ADAL" clId="{D2D50EDE-C64B-4B55-95D1-7282C4A08004}" dt="2021-12-14T16:22:18.547" v="317" actId="478"/>
          <ac:cxnSpMkLst>
            <pc:docMk/>
            <pc:sldMk cId="0" sldId="330"/>
            <ac:cxnSpMk id="383" creationId="{00000000-0000-0000-0000-000000000000}"/>
          </ac:cxnSpMkLst>
        </pc:cxnChg>
      </pc:sldChg>
      <pc:sldMasterChg chg="del delSldLayout">
        <pc:chgData name="Sian Harris" userId="c0df2758-d740-4b7f-88ff-8072a1e73049" providerId="ADAL" clId="{D2D50EDE-C64B-4B55-95D1-7282C4A08004}" dt="2021-12-14T11:04:43.467" v="17" actId="47"/>
        <pc:sldMasterMkLst>
          <pc:docMk/>
          <pc:sldMasterMk cId="0" sldId="2147483660"/>
        </pc:sldMasterMkLst>
        <pc:sldLayoutChg chg="del">
          <pc:chgData name="Sian Harris" userId="c0df2758-d740-4b7f-88ff-8072a1e73049" providerId="ADAL" clId="{D2D50EDE-C64B-4B55-95D1-7282C4A08004}" dt="2021-12-14T11:04:43.467" v="17" actId="47"/>
          <pc:sldLayoutMkLst>
            <pc:docMk/>
            <pc:sldMasterMk cId="0" sldId="2147483660"/>
            <pc:sldLayoutMk cId="0" sldId="2147483661"/>
          </pc:sldLayoutMkLst>
        </pc:sldLayoutChg>
      </pc:sldMasterChg>
      <pc:sldMasterChg chg="del delSldLayout">
        <pc:chgData name="Sian Harris" userId="c0df2758-d740-4b7f-88ff-8072a1e73049" providerId="ADAL" clId="{D2D50EDE-C64B-4B55-95D1-7282C4A08004}" dt="2021-12-14T11:05:09.498" v="21" actId="47"/>
        <pc:sldMasterMkLst>
          <pc:docMk/>
          <pc:sldMasterMk cId="0" sldId="2147483662"/>
        </pc:sldMasterMkLst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3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4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5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6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7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8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69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70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71"/>
          </pc:sldLayoutMkLst>
        </pc:sldLayoutChg>
        <pc:sldLayoutChg chg="del">
          <pc:chgData name="Sian Harris" userId="c0df2758-d740-4b7f-88ff-8072a1e73049" providerId="ADAL" clId="{D2D50EDE-C64B-4B55-95D1-7282C4A08004}" dt="2021-12-14T11:05:09.498" v="21" actId="47"/>
          <pc:sldLayoutMkLst>
            <pc:docMk/>
            <pc:sldMasterMk cId="0" sldId="2147483662"/>
            <pc:sldLayoutMk cId="0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c27d1db17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dc27d1db1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1003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df7bf2b2db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4" name="Google Shape;364;gdf7bf2b2db_0_4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65" name="Google Shape;365;gdf7bf2b2db_0_40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df7bf2b2db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9" name="Google Shape;379;gdf7bf2b2db_0_4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</a:pPr>
            <a:endParaRPr sz="1100" dirty="0"/>
          </a:p>
        </p:txBody>
      </p:sp>
      <p:sp>
        <p:nvSpPr>
          <p:cNvPr id="380" name="Google Shape;380;gdf7bf2b2db_0_4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6" name="Google Shape;836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7" name="Google Shape;837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92f56e5c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92f56e5c9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c92f56e5c9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dbf42ac6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gdbf42ac677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260" name="Google Shape;260;gdbf42ac677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274" name="Google Shape;274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289" name="Google Shape;289;p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3" name="Google Shape;303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304" name="Google Shape;304;p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8" name="Google Shape;318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319" name="Google Shape;319;p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e74036d9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ge74036d9a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335" name="Google Shape;335;ge74036d9a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9" name="Google Shape;349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Notes</a:t>
            </a:r>
            <a:endParaRPr dirty="0"/>
          </a:p>
        </p:txBody>
      </p:sp>
      <p:sp>
        <p:nvSpPr>
          <p:cNvPr id="350" name="Google Shape;350;p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3.pn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c27d1db17_1_0"/>
          <p:cNvSpPr txBox="1">
            <a:spLocks noGrp="1"/>
          </p:cNvSpPr>
          <p:nvPr>
            <p:ph type="ctrTitle"/>
          </p:nvPr>
        </p:nvSpPr>
        <p:spPr>
          <a:xfrm>
            <a:off x="200721" y="998440"/>
            <a:ext cx="8753707" cy="317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6000"/>
              <a:buFont typeface="Georgia"/>
              <a:buNone/>
            </a:pPr>
            <a:r>
              <a:rPr lang="en-GB" sz="5400">
                <a:solidFill>
                  <a:srgbClr val="419CD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Transformative Learning - developing critical reflective thinking in learners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77DC7B-68CC-4ADC-BA35-CDD3D87B7A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48CB60-AFBB-4D9E-B354-8687DC10C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28356966-B005-4926-B448-69C9F8023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219" y="5992427"/>
            <a:ext cx="1220143" cy="7156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09E5A8-A359-4EBA-979B-6160D72AA6C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0BF401C-FB9B-490D-B1C8-461DDB39AAD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5296" b="5296"/>
          <a:stretch/>
        </p:blipFill>
        <p:spPr>
          <a:xfrm>
            <a:off x="2254221" y="4345244"/>
            <a:ext cx="4635558" cy="23704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0E71548-B13E-442A-B77B-601236C687EA}"/>
              </a:ext>
            </a:extLst>
          </p:cNvPr>
          <p:cNvSpPr/>
          <p:nvPr/>
        </p:nvSpPr>
        <p:spPr>
          <a:xfrm>
            <a:off x="46355" y="6211230"/>
            <a:ext cx="1769806" cy="662920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4000" dirty="0">
                <a:solidFill>
                  <a:schemeClr val="bg1"/>
                </a:solidFill>
              </a:rPr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285018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df7bf2b2db_0_404"/>
          <p:cNvSpPr txBox="1">
            <a:spLocks noGrp="1"/>
          </p:cNvSpPr>
          <p:nvPr>
            <p:ph type="title"/>
          </p:nvPr>
        </p:nvSpPr>
        <p:spPr>
          <a:xfrm>
            <a:off x="681299" y="1045267"/>
            <a:ext cx="7781400" cy="13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889"/>
              <a:buFont typeface="Georgia"/>
              <a:buNone/>
            </a:pP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Overview of the ‘</a:t>
            </a: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Course redesign for significant learning and transformation</a:t>
            </a: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’ face-to-face workshop and online course</a:t>
            </a:r>
            <a:endParaRPr sz="3200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6" name="Google Shape;376;gdf7bf2b2db_0_404"/>
          <p:cNvSpPr txBox="1"/>
          <p:nvPr/>
        </p:nvSpPr>
        <p:spPr>
          <a:xfrm>
            <a:off x="690113" y="2656936"/>
            <a:ext cx="7581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EC6A44-738B-43BF-AE38-FE0FA983A91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</a:t>
            </a:r>
            <a:r>
              <a:rPr lang="en-GB">
                <a:solidFill>
                  <a:schemeClr val="bg1"/>
                </a:solidFill>
              </a:rPr>
              <a:t>Slide 3.10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BDB0EC75-12CE-4C29-83F0-EDB2F1090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2F80BF90-E0A0-43C6-8C5B-053CAFAEAD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E1B249-BA45-44C2-A4B6-4498C7A9B6D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2CE45B-E197-4835-B0F3-26D01909B04E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C41A828-4F44-40D4-A392-459F036B4C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701" y="2259997"/>
            <a:ext cx="7562103" cy="43220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df7bf2b2db_0_418"/>
          <p:cNvSpPr txBox="1">
            <a:spLocks noGrp="1"/>
          </p:cNvSpPr>
          <p:nvPr>
            <p:ph type="title"/>
          </p:nvPr>
        </p:nvSpPr>
        <p:spPr>
          <a:xfrm>
            <a:off x="571817" y="1355059"/>
            <a:ext cx="7886700" cy="6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GB" sz="40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Workshop Evaluation</a:t>
            </a:r>
            <a:endParaRPr sz="4000" dirty="0">
              <a:solidFill>
                <a:srgbClr val="419CD2"/>
              </a:solidFill>
            </a:endParaRPr>
          </a:p>
        </p:txBody>
      </p:sp>
      <p:sp>
        <p:nvSpPr>
          <p:cNvPr id="391" name="Google Shape;391;gdf7bf2b2db_0_418"/>
          <p:cNvSpPr txBox="1"/>
          <p:nvPr/>
        </p:nvSpPr>
        <p:spPr>
          <a:xfrm>
            <a:off x="685483" y="2803459"/>
            <a:ext cx="7886700" cy="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GB" sz="2400" b="1" i="1" dirty="0">
                <a:solidFill>
                  <a:srgbClr val="7F7F7F"/>
                </a:solidFill>
              </a:rPr>
              <a:t>Note to workshop facilitator:</a:t>
            </a:r>
            <a:r>
              <a:rPr lang="en-GB" sz="2400" i="1" dirty="0">
                <a:solidFill>
                  <a:srgbClr val="7F7F7F"/>
                </a:solidFill>
              </a:rPr>
              <a:t> if you using an online form then insert the link here.</a:t>
            </a:r>
            <a:endParaRPr sz="2400" i="1" dirty="0">
              <a:solidFill>
                <a:schemeClr val="accent3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2B7851-423A-4C6B-87BA-604140672A6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3.11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2BA069B-0397-487A-A2ED-6777D66B5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D7584E27-3D20-4352-9FFE-47AD1C7AA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1365D5A-7629-4F67-A971-C185E58996F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F4F57CE-4921-4AD7-ACF0-7D6C884B563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59"/>
          <p:cNvSpPr txBox="1">
            <a:spLocks noGrp="1"/>
          </p:cNvSpPr>
          <p:nvPr>
            <p:ph type="title"/>
          </p:nvPr>
        </p:nvSpPr>
        <p:spPr>
          <a:xfrm>
            <a:off x="628650" y="5175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TESCEA was part of the UKAID-funded SPHEIR </a:t>
            </a:r>
            <a:r>
              <a:rPr lang="en-US" err="1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endParaRPr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0" name="Google Shape;840;p59"/>
          <p:cNvSpPr txBox="1">
            <a:spLocks noGrp="1"/>
          </p:cNvSpPr>
          <p:nvPr>
            <p:ph type="body" idx="1"/>
          </p:nvPr>
        </p:nvSpPr>
        <p:spPr>
          <a:xfrm>
            <a:off x="682050" y="1868639"/>
            <a:ext cx="8010394" cy="19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 SPHEIR (Strategic Partnerships for Higher Education Innovation and Reform) </a:t>
            </a:r>
            <a:r>
              <a:rPr lang="en-US" sz="2400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supported higher education transformation in focus countries in Sub-Saharan Africa, Asia and the Middle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www.spheir.org.uk</a:t>
            </a:r>
            <a:endParaRPr sz="2400" b="1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Google Shape;841;p59"/>
          <p:cNvCxnSpPr/>
          <p:nvPr/>
        </p:nvCxnSpPr>
        <p:spPr>
          <a:xfrm>
            <a:off x="153600" y="5456996"/>
            <a:ext cx="8836800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49" name="Google Shape;849;p59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8593" y="3921260"/>
            <a:ext cx="3503216" cy="1507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0;gdc27d1db17_1_0">
            <a:extLst>
              <a:ext uri="{FF2B5EF4-FFF2-40B4-BE49-F238E27FC236}">
                <a16:creationId xmlns:a16="http://schemas.microsoft.com/office/drawing/2014/main" id="{122C95DA-2D92-4BC8-A3C7-4602F74FA08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587" y="5616794"/>
            <a:ext cx="940424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1;gdc27d1db17_1_0">
            <a:extLst>
              <a:ext uri="{FF2B5EF4-FFF2-40B4-BE49-F238E27FC236}">
                <a16:creationId xmlns:a16="http://schemas.microsoft.com/office/drawing/2014/main" id="{C630C0F1-502D-4BDA-812C-8622A1E33A6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51" y="5695079"/>
            <a:ext cx="877546" cy="81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2;gdc27d1db17_1_0">
            <a:extLst>
              <a:ext uri="{FF2B5EF4-FFF2-40B4-BE49-F238E27FC236}">
                <a16:creationId xmlns:a16="http://schemas.microsoft.com/office/drawing/2014/main" id="{6F13A8BA-7A81-4269-A8B0-F5837401BE8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94015" y="5695121"/>
            <a:ext cx="73106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3;gdc27d1db17_1_0">
            <a:extLst>
              <a:ext uri="{FF2B5EF4-FFF2-40B4-BE49-F238E27FC236}">
                <a16:creationId xmlns:a16="http://schemas.microsoft.com/office/drawing/2014/main" id="{F7682F69-425E-410F-8595-ADEA2FCC78C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949402" y="56581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4;gdc27d1db17_1_0">
            <a:extLst>
              <a:ext uri="{FF2B5EF4-FFF2-40B4-BE49-F238E27FC236}">
                <a16:creationId xmlns:a16="http://schemas.microsoft.com/office/drawing/2014/main" id="{3EA51C79-90F3-4101-9ED8-17B79C6D4F6E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64734" y="56182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75;gdc27d1db17_1_0">
            <a:extLst>
              <a:ext uri="{FF2B5EF4-FFF2-40B4-BE49-F238E27FC236}">
                <a16:creationId xmlns:a16="http://schemas.microsoft.com/office/drawing/2014/main" id="{DEBEEAB4-073F-4933-8E28-D1EC20534BC5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20268" y="5976078"/>
            <a:ext cx="1195082" cy="450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77;gdc27d1db17_1_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ADFE0DD-6057-4347-A0F5-B47A7A3D9322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78776" y="5673637"/>
            <a:ext cx="940424" cy="774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EC2EE96-5BD0-4E63-9BFB-ABB40EE20D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2191" y="3811303"/>
            <a:ext cx="2382884" cy="13976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404299-9B3D-43EF-B1FC-9FD27EE42D5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3.2</a:t>
            </a:r>
          </a:p>
        </p:txBody>
      </p:sp>
      <p:sp>
        <p:nvSpPr>
          <p:cNvPr id="183" name="Google Shape;183;gc92f56e5c9_0_28"/>
          <p:cNvSpPr txBox="1">
            <a:spLocks noGrp="1"/>
          </p:cNvSpPr>
          <p:nvPr>
            <p:ph type="title"/>
          </p:nvPr>
        </p:nvSpPr>
        <p:spPr>
          <a:xfrm>
            <a:off x="628650" y="900383"/>
            <a:ext cx="7886700" cy="1012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GB" sz="36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Day 3: Infusing critical reflective thinking into learning spaces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6E07B63-32B3-444B-B2E2-BFDF5876A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0EAEB544-19DA-4338-BE17-F9BB6494B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64A2B5-C4D0-4437-BD7A-CB6CBE5004C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BE57FDA0-C4C0-48D4-B825-BEDA34FDCEE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sp>
        <p:nvSpPr>
          <p:cNvPr id="16" name="Google Shape;262;p2">
            <a:extLst>
              <a:ext uri="{FF2B5EF4-FFF2-40B4-BE49-F238E27FC236}">
                <a16:creationId xmlns:a16="http://schemas.microsoft.com/office/drawing/2014/main" id="{BDE2B72B-AF47-4377-9C32-86FEE8A7B662}"/>
              </a:ext>
            </a:extLst>
          </p:cNvPr>
          <p:cNvSpPr txBox="1"/>
          <p:nvPr/>
        </p:nvSpPr>
        <p:spPr>
          <a:xfrm>
            <a:off x="907649" y="5723421"/>
            <a:ext cx="7328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i="1" dirty="0">
                <a:solidFill>
                  <a:srgbClr val="5D5D5D"/>
                </a:solidFill>
                <a:latin typeface="Calibri"/>
                <a:ea typeface="Calibri"/>
                <a:cs typeface="Calibri"/>
                <a:sym typeface="Calibri"/>
              </a:rPr>
              <a:t>University of Dodoma &amp; </a:t>
            </a:r>
            <a:r>
              <a:rPr lang="en-GB" sz="1800" i="1" dirty="0" err="1">
                <a:solidFill>
                  <a:srgbClr val="5D5D5D"/>
                </a:solidFill>
                <a:latin typeface="Calibri"/>
                <a:ea typeface="Calibri"/>
                <a:cs typeface="Calibri"/>
                <a:sym typeface="Calibri"/>
              </a:rPr>
              <a:t>Mzumbe</a:t>
            </a:r>
            <a:r>
              <a:rPr lang="en-GB" sz="1800" i="1" dirty="0">
                <a:solidFill>
                  <a:srgbClr val="5D5D5D"/>
                </a:solidFill>
                <a:latin typeface="Calibri"/>
                <a:ea typeface="Calibri"/>
                <a:cs typeface="Calibri"/>
                <a:sym typeface="Calibri"/>
              </a:rPr>
              <a:t> University TESCEA Transformative Learning Workshop - Arusha, Tanzania 2018</a:t>
            </a:r>
          </a:p>
        </p:txBody>
      </p:sp>
      <p:pic>
        <p:nvPicPr>
          <p:cNvPr id="18" name="Google Shape;255;p2">
            <a:extLst>
              <a:ext uri="{FF2B5EF4-FFF2-40B4-BE49-F238E27FC236}">
                <a16:creationId xmlns:a16="http://schemas.microsoft.com/office/drawing/2014/main" id="{7428246A-DD3E-4212-9668-D616EA2FA01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17396"/>
          <a:stretch/>
        </p:blipFill>
        <p:spPr>
          <a:xfrm>
            <a:off x="2978675" y="1912525"/>
            <a:ext cx="3389850" cy="37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dbf42ac677_1_0"/>
          <p:cNvSpPr txBox="1">
            <a:spLocks noGrp="1"/>
          </p:cNvSpPr>
          <p:nvPr>
            <p:ph type="body" idx="1"/>
          </p:nvPr>
        </p:nvSpPr>
        <p:spPr>
          <a:xfrm>
            <a:off x="769778" y="1292322"/>
            <a:ext cx="7852800" cy="4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GB" sz="44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Learning outcomes</a:t>
            </a:r>
            <a:r>
              <a:rPr lang="en-GB" sz="44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 for Day </a:t>
            </a:r>
            <a:r>
              <a:rPr lang="en-GB" sz="4400" dirty="0">
                <a:solidFill>
                  <a:srgbClr val="5B9BD5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endParaRPr sz="4400" dirty="0">
              <a:solidFill>
                <a:srgbClr val="5B9BD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endParaRPr sz="1200" dirty="0">
              <a:solidFill>
                <a:srgbClr val="5B9BD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0510" lvl="0" indent="-269875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By the end of Day 3, you will be able:</a:t>
            </a:r>
            <a:endParaRPr sz="2400" b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endParaRPr sz="1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Create a learning environment where your students have the opportunity to exercise critical reflective thought.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Communicate the Big Dream for your course, which conforms to transformative learning values and principles, to your students and colleagues.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AE1D3-183E-4847-920A-DB8F1FD4283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3.3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0E3EC07A-44D2-40E3-B033-56592CE08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E3F44642-8E9E-4B95-A462-ABF0514EF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A26F59-F5ED-4E4E-85D4-BFB9BB76288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7C17F4-F1A5-452E-938C-A09858AB9009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4"/>
          <p:cNvSpPr txBox="1">
            <a:spLocks noGrp="1"/>
          </p:cNvSpPr>
          <p:nvPr>
            <p:ph type="body" idx="1"/>
          </p:nvPr>
        </p:nvSpPr>
        <p:spPr>
          <a:xfrm>
            <a:off x="682049" y="1142608"/>
            <a:ext cx="7779900" cy="45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-GB" sz="30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Group discussion - 2 x pairs = group of 4 </a:t>
            </a:r>
            <a:endParaRPr sz="3000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-GB" sz="30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en-GB" sz="3000" i="1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8 mins)</a:t>
            </a:r>
            <a:endParaRPr sz="3000" i="1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sz="1200" i="1" dirty="0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lvl="0" indent="-5334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434343"/>
              </a:buClr>
              <a:buSzPts val="3000"/>
              <a:buChar char="•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Share the key points from your pair discussions </a:t>
            </a: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533400" algn="l" rtl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Clr>
                <a:srgbClr val="434343"/>
              </a:buClr>
              <a:buSzPts val="3000"/>
              <a:buChar char="•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Articulate and note down the characteristics of these events that caused you to be so reflective</a:t>
            </a: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4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4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C9EBDE-A28B-41C7-868D-91B85627BB9A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3.4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F09D0774-65C2-4EBC-AF58-2A4E4B6FD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6917D858-C63A-4655-B128-BCE5F0032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B1687B-D7F3-4F05-B631-7F6548A0936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D1EF5F-00F9-4774-A1D6-48B7C693E657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8"/>
          <p:cNvSpPr txBox="1">
            <a:spLocks noGrp="1"/>
          </p:cNvSpPr>
          <p:nvPr>
            <p:ph type="body" idx="1"/>
          </p:nvPr>
        </p:nvSpPr>
        <p:spPr>
          <a:xfrm>
            <a:off x="682049" y="1090547"/>
            <a:ext cx="7779900" cy="50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Individual task</a:t>
            </a:r>
            <a:endParaRPr sz="3200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•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Read the handout ‘What is Critical Reflective Thought?’ </a:t>
            </a:r>
            <a:r>
              <a:rPr lang="en-GB" sz="30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(10 mins)</a:t>
            </a:r>
            <a:endParaRPr sz="3000" i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Char char="•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Organise your thoughts on the text, using the two pre-organisers in your handbook </a:t>
            </a:r>
            <a:r>
              <a:rPr lang="en-GB" sz="30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(10 mins)</a:t>
            </a:r>
            <a:endParaRPr sz="3000" dirty="0">
              <a:solidFill>
                <a:srgbClr val="5D5D5D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00" name="Google Shape;300;p48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5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827ADD-8062-4D88-8146-548439B90831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3.5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E0082A4B-80F3-433D-B884-CE45BD281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3392FD81-D803-4B36-ABAE-C1D9A1F2A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C6A2E7-104D-43CE-9B69-B1F8B47808D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4BA3DA-F471-4738-894E-E8C02C464C94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9"/>
          <p:cNvSpPr txBox="1">
            <a:spLocks noGrp="1"/>
          </p:cNvSpPr>
          <p:nvPr>
            <p:ph type="body" idx="1"/>
          </p:nvPr>
        </p:nvSpPr>
        <p:spPr>
          <a:xfrm>
            <a:off x="783638" y="1091111"/>
            <a:ext cx="7779900" cy="48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Group discussion </a:t>
            </a:r>
            <a:r>
              <a:rPr lang="en-GB" sz="3200" i="1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(10 mins)</a:t>
            </a:r>
            <a:endParaRPr sz="3200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719999" marR="0" lvl="0" indent="-419100" algn="l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AutoNum type="arabicPeriod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Share the similarities between your memorable life event and the ideas expressed in the handout.</a:t>
            </a: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999" marR="0" lvl="0" indent="-419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AutoNum type="arabicPeriod"/>
            </a:pP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Ideate on how as a group you can support each other in creating critical reflective thinking learning spaces.</a:t>
            </a: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999" marR="0" lvl="0" indent="-419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rial"/>
              <a:buAutoNum type="arabicPeriod"/>
            </a:pPr>
            <a:r>
              <a:rPr lang="en-GB" sz="3000" i="0" u="none" strike="noStrike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Use flip chart paper to write down your group’s </a:t>
            </a:r>
            <a:r>
              <a:rPr lang="en-GB" sz="3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ideas</a:t>
            </a:r>
            <a:r>
              <a:rPr lang="en-GB" sz="3000" i="0" u="none" strike="noStrike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6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8ABE02-E90A-4C2B-B995-DEE42936E22B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3.6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A4D59A7E-ADD7-485E-A961-3A7FF1861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E7EC56E7-B95E-4ECE-AD89-8AC8BB591A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85A298-DFED-4557-BCB2-BFEB74B0749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3E89F3-3DA5-4280-98CC-E7DCE578EE6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1"/>
          <p:cNvSpPr txBox="1">
            <a:spLocks noGrp="1"/>
          </p:cNvSpPr>
          <p:nvPr>
            <p:ph type="title"/>
          </p:nvPr>
        </p:nvSpPr>
        <p:spPr>
          <a:xfrm>
            <a:off x="928199" y="963124"/>
            <a:ext cx="7287600" cy="7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None/>
            </a:pP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Individual reflection </a:t>
            </a:r>
            <a:r>
              <a:rPr lang="en-GB" sz="3200" i="1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(15 mins)</a:t>
            </a:r>
            <a:endParaRPr sz="3200" i="1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2" name="Google Shape;322;p51"/>
          <p:cNvSpPr txBox="1">
            <a:spLocks noGrp="1"/>
          </p:cNvSpPr>
          <p:nvPr>
            <p:ph type="body" idx="1"/>
          </p:nvPr>
        </p:nvSpPr>
        <p:spPr>
          <a:xfrm>
            <a:off x="780171" y="1558205"/>
            <a:ext cx="7779900" cy="45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26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Where do you fall on the continuum?</a:t>
            </a:r>
            <a:r>
              <a:rPr lang="en-GB" sz="2200" dirty="0">
                <a:solidFill>
                  <a:srgbClr val="5D5D5D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 sz="2200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-GB" sz="1800" dirty="0">
                <a:solidFill>
                  <a:srgbClr val="419CD2"/>
                </a:solidFill>
                <a:latin typeface="Book Antiqua"/>
                <a:ea typeface="Book Antiqua"/>
                <a:cs typeface="Book Antiqua"/>
                <a:sym typeface="Book Antiqua"/>
              </a:rPr>
              <a:t>	|------|------|------|------|------|------|------|------|------|------|</a:t>
            </a:r>
            <a:endParaRPr dirty="0">
              <a:solidFill>
                <a:srgbClr val="419CD2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-GB" sz="1800" dirty="0">
                <a:solidFill>
                  <a:srgbClr val="419CD2"/>
                </a:solidFill>
                <a:latin typeface="Book Antiqua"/>
                <a:ea typeface="Book Antiqua"/>
                <a:cs typeface="Book Antiqua"/>
                <a:sym typeface="Book Antiqua"/>
              </a:rPr>
              <a:t>	0         1        2         3        4        5        6         7        8         9       10	</a:t>
            </a:r>
            <a:endParaRPr dirty="0">
              <a:solidFill>
                <a:srgbClr val="419CD2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en-GB" sz="1200" dirty="0">
                <a:solidFill>
                  <a:srgbClr val="419CD2"/>
                </a:solidFill>
                <a:latin typeface="Book Antiqua"/>
                <a:ea typeface="Book Antiqua"/>
                <a:cs typeface="Book Antiqua"/>
                <a:sym typeface="Book Antiqua"/>
              </a:rPr>
              <a:t>     </a:t>
            </a:r>
            <a:r>
              <a:rPr lang="en-GB" sz="1200" dirty="0">
                <a:solidFill>
                  <a:srgbClr val="419CD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600" dirty="0">
                <a:solidFill>
                  <a:srgbClr val="419CD2"/>
                </a:solidFill>
                <a:latin typeface="Arial"/>
                <a:ea typeface="Arial"/>
                <a:cs typeface="Arial"/>
                <a:sym typeface="Arial"/>
              </a:rPr>
              <a:t>(Banking Concept)	</a:t>
            </a:r>
            <a:r>
              <a:rPr lang="en-GB" sz="1200" dirty="0">
                <a:solidFill>
                  <a:srgbClr val="419CD2"/>
                </a:solidFill>
                <a:latin typeface="Arial"/>
                <a:ea typeface="Arial"/>
                <a:cs typeface="Arial"/>
                <a:sym typeface="Arial"/>
              </a:rPr>
              <a:t>		        	                </a:t>
            </a:r>
            <a:r>
              <a:rPr lang="en-GB" sz="1600" dirty="0">
                <a:solidFill>
                  <a:srgbClr val="419CD2"/>
                </a:solidFill>
                <a:latin typeface="Arial"/>
                <a:ea typeface="Arial"/>
                <a:cs typeface="Arial"/>
                <a:sym typeface="Arial"/>
              </a:rPr>
              <a:t>(TL Practice)</a:t>
            </a:r>
            <a:endParaRPr sz="3200" dirty="0">
              <a:solidFill>
                <a:srgbClr val="419CD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619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2. Are you facilitating learning for impact?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0000" lvl="0" indent="-27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3. What are you doing well and what have you taken away that will inform your future facilitation of learning for transformation and impact?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0000" lvl="0" indent="-27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4. What do you plan on doing moving forward?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31" name="Google Shape;331;p51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7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F457CC-A892-4445-A8A6-1A219746F55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3.7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C5CFCE9-36C0-4539-B9A9-61436DADE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52C17BA4-FC31-4ED6-BBD8-32EC563135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AAE800-F9C2-4BBD-B56D-516144A1026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28D483-EE1B-4CED-8622-01C01FB9CC1A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e74036d9a3_0_0"/>
          <p:cNvSpPr txBox="1">
            <a:spLocks noGrp="1"/>
          </p:cNvSpPr>
          <p:nvPr>
            <p:ph type="body" idx="1"/>
          </p:nvPr>
        </p:nvSpPr>
        <p:spPr>
          <a:xfrm>
            <a:off x="648183" y="970751"/>
            <a:ext cx="8078700" cy="53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lang="en-GB" sz="27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Individual review of how they all connect </a:t>
            </a:r>
            <a:r>
              <a:rPr lang="en-GB" sz="2700" i="1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(10 mins)</a:t>
            </a:r>
            <a:endParaRPr sz="2700" i="1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Section 2.2: </a:t>
            </a:r>
            <a:r>
              <a:rPr lang="en-GB" sz="2200" b="1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Programme (Curriculum) Matrix</a:t>
            </a: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22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Which PLO(s) does your chosen course contribute towards?</a:t>
            </a:r>
            <a:endParaRPr sz="2200" i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Section 2.1: </a:t>
            </a:r>
            <a:r>
              <a:rPr lang="en-GB" sz="2200" b="1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Faculty/Programme Outcome Matrix</a:t>
            </a: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22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Which FMO(s) do the PLO(s) identified above contribute towards?</a:t>
            </a:r>
            <a:endParaRPr sz="2200" i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Section 1 </a:t>
            </a:r>
            <a:r>
              <a:rPr lang="en-GB" sz="2200" b="1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Institutional information</a:t>
            </a: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Char char="•"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Faculty Promise to the students on the programme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Char char="•"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University Promise to the students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Char char="•"/>
            </a:pP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Ideal University Graduate Profile</a:t>
            </a:r>
            <a:endParaRPr sz="2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i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SzPts val="1100"/>
              <a:buNone/>
            </a:pPr>
            <a:r>
              <a:rPr lang="en-GB" sz="2200" b="1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Section 3: </a:t>
            </a:r>
            <a:r>
              <a:rPr lang="en-GB" sz="2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Personal Teaching &amp; Learning Philosophy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ge74036d9a3_0_0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8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B7ECA3-F8AA-4BBC-8BD8-50EA8936424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3.8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2E8AB889-5D6E-4DEC-881E-9FFF3EC43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BFCC37D-7DDE-42CB-BB7E-2B1670D28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179E6A-28A5-4B4F-B224-B5CE2AEAFC7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EB679F-42B8-48A1-A4BF-C7583AADEF7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2"/>
          <p:cNvSpPr txBox="1">
            <a:spLocks noGrp="1"/>
          </p:cNvSpPr>
          <p:nvPr>
            <p:ph type="body" idx="1"/>
          </p:nvPr>
        </p:nvSpPr>
        <p:spPr>
          <a:xfrm>
            <a:off x="389849" y="997375"/>
            <a:ext cx="8364300" cy="5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GB" sz="3200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Group reflection and discussion </a:t>
            </a:r>
            <a:r>
              <a:rPr lang="en-GB" sz="3200" i="1" dirty="0">
                <a:solidFill>
                  <a:srgbClr val="419CD2"/>
                </a:solidFill>
                <a:latin typeface="Georgia"/>
                <a:ea typeface="Georgia"/>
                <a:cs typeface="Georgia"/>
                <a:sym typeface="Georgia"/>
              </a:rPr>
              <a:t>(20 mins)</a:t>
            </a:r>
            <a:endParaRPr sz="3200" i="1" dirty="0">
              <a:solidFill>
                <a:srgbClr val="419CD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324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Share your key reflections from questions b-d noted in your pre-organiser for the Big Dream.</a:t>
            </a:r>
            <a:b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GB"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324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Now probe each other’s reflections a little further: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99999" lvl="0" indent="-332399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lphaL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Can you envision who your students can/will BECOME and not just what they should KNOW?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99999" lvl="0" indent="-332399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lphaL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Can you clearly articulate what they MUST KNOW?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99999" lvl="0" indent="-332399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-GB" sz="24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Can you therefore describe what they MUST DO in your classrooms so that they can/will BECOME?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52"/>
          <p:cNvSpPr txBox="1">
            <a:spLocks noGrp="1"/>
          </p:cNvSpPr>
          <p:nvPr>
            <p:ph type="sldNum" idx="12"/>
          </p:nvPr>
        </p:nvSpPr>
        <p:spPr>
          <a:xfrm>
            <a:off x="6954667" y="64551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 sz="1400" b="1">
                <a:latin typeface="Book Antiqua"/>
                <a:ea typeface="Book Antiqua"/>
                <a:cs typeface="Book Antiqua"/>
                <a:sym typeface="Book Antiqua"/>
              </a:rPr>
              <a:t>9</a:t>
            </a:fld>
            <a:endParaRPr sz="1400" b="1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5C1301-754D-439D-BB2D-F546087BA714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41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TL Slide 3.9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0BFB9BB-8F3D-400B-A888-8164A950A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18142F02-9E8A-4BDC-B44E-AA336CCC77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A0C81D-8545-4899-9018-D6DBEA0B077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8899" y="179216"/>
            <a:ext cx="3218265" cy="6968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7C9660-C069-4AB8-9AC9-13A51CB2FF8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5AB960FE54F224EABB07E78153F48D1009C8C2631AD7BD14685B1801652E631EF" ma:contentTypeVersion="1" ma:contentTypeDescription="" ma:contentTypeScope="" ma:versionID="f93296b0ca8b7566d611830e423561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E0A50A-8E0A-4695-A702-0A368CC33D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C0EDE6-8D47-4E6F-8F2F-D9DA50328133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F80BB7B-CCD9-45F6-A80A-0CC743DB0A41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608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Calibri</vt:lpstr>
      <vt:lpstr>Georgia</vt:lpstr>
      <vt:lpstr>Office Theme</vt:lpstr>
      <vt:lpstr>Transformative Learning - developing critical reflective thinking in learners</vt:lpstr>
      <vt:lpstr>Day 3: Infusing critical reflective thinking into learning spaces</vt:lpstr>
      <vt:lpstr>PowerPoint Presentation</vt:lpstr>
      <vt:lpstr>PowerPoint Presentation</vt:lpstr>
      <vt:lpstr>PowerPoint Presentation</vt:lpstr>
      <vt:lpstr>PowerPoint Presentation</vt:lpstr>
      <vt:lpstr>Individual reflection (15 mins)</vt:lpstr>
      <vt:lpstr>PowerPoint Presentation</vt:lpstr>
      <vt:lpstr>PowerPoint Presentation</vt:lpstr>
      <vt:lpstr>Overview of the ‘Course redesign for significant learning and transformation’ face-to-face workshop and online course</vt:lpstr>
      <vt:lpstr>Workshop Evaluation</vt:lpstr>
      <vt:lpstr>TESCEA was part of the UKAID-funded SPHEIR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Redesign for Significant Learning and Transformation Workshop</dc:title>
  <dc:creator>Jennifer Chapin</dc:creator>
  <cp:lastModifiedBy>Sian Harris</cp:lastModifiedBy>
  <cp:revision>1</cp:revision>
  <dcterms:created xsi:type="dcterms:W3CDTF">2018-08-01T11:25:02Z</dcterms:created>
  <dcterms:modified xsi:type="dcterms:W3CDTF">2021-12-14T16:30:26Z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0x01010045AB960FE54F224EABB07E78153F48D1009C8C2631AD7BD14685B1801652E631EF</vt:lpwstr>
  </property>
</Properties>
</file>